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4" r:id="rId4"/>
    <p:sldId id="288" r:id="rId5"/>
    <p:sldId id="293" r:id="rId6"/>
    <p:sldId id="291" r:id="rId7"/>
    <p:sldId id="292" r:id="rId8"/>
    <p:sldId id="289" r:id="rId9"/>
    <p:sldId id="284" r:id="rId10"/>
    <p:sldId id="285" r:id="rId11"/>
    <p:sldId id="286" r:id="rId12"/>
    <p:sldId id="273" r:id="rId13"/>
    <p:sldId id="274" r:id="rId14"/>
    <p:sldId id="277" r:id="rId15"/>
    <p:sldId id="275" r:id="rId16"/>
    <p:sldId id="256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43"/>
  </p:normalViewPr>
  <p:slideViewPr>
    <p:cSldViewPr snapToGrid="0" snapToObjects="1">
      <p:cViewPr varScale="1">
        <p:scale>
          <a:sx n="59" d="100"/>
          <a:sy n="59" d="100"/>
        </p:scale>
        <p:origin x="7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ughes" userId="092bf78b3cf72893" providerId="LiveId" clId="{14F0183C-6C7B-4C26-8AD4-FC0CC4168E7F}"/>
    <pc:docChg chg="modSld">
      <pc:chgData name="Laura Hughes" userId="092bf78b3cf72893" providerId="LiveId" clId="{14F0183C-6C7B-4C26-8AD4-FC0CC4168E7F}" dt="2018-01-25T15:28:26.045" v="0" actId="20577"/>
      <pc:docMkLst>
        <pc:docMk/>
      </pc:docMkLst>
      <pc:sldChg chg="modNotesTx">
        <pc:chgData name="Laura Hughes" userId="092bf78b3cf72893" providerId="LiveId" clId="{14F0183C-6C7B-4C26-8AD4-FC0CC4168E7F}" dt="2018-01-25T15:28:26.045" v="0" actId="20577"/>
        <pc:sldMkLst>
          <pc:docMk/>
          <pc:sldMk cId="1622650073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386" y="1351516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err="1">
                <a:latin typeface="Helvetica"/>
                <a:cs typeface="Helvetica"/>
              </a:rPr>
              <a:t>Mercredi</a:t>
            </a:r>
            <a:r>
              <a:rPr lang="en-US" sz="5000" dirty="0">
                <a:latin typeface="Helvetica"/>
                <a:cs typeface="Helvetica"/>
              </a:rPr>
              <a:t> des </a:t>
            </a:r>
            <a:r>
              <a:rPr lang="en-US" sz="5000" dirty="0" err="1">
                <a:latin typeface="Helvetica"/>
                <a:cs typeface="Helvetica"/>
              </a:rPr>
              <a:t>Cendres</a:t>
            </a:r>
            <a:endParaRPr lang="en-US" sz="50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739" y="2284966"/>
            <a:ext cx="56578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Helvetica" charset="0"/>
                <a:ea typeface="Helvetica" charset="0"/>
                <a:cs typeface="Helvetica" charset="0"/>
              </a:rPr>
              <a:t>« Revenez à moi de tout votre cœur. » </a:t>
            </a:r>
            <a:endParaRPr lang="en-US" sz="25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4000" spc="150" dirty="0">
              <a:solidFill>
                <a:srgbClr val="7030A0"/>
              </a:solidFill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5" y="0"/>
            <a:ext cx="58078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 rot="834569">
            <a:off x="4807563" y="1417022"/>
            <a:ext cx="5209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Convertissez-vous et </a:t>
            </a:r>
          </a:p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croyez à l’Évangile. </a:t>
            </a:r>
            <a:endParaRPr lang="en-US" sz="3200" spc="1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46867" y="441390"/>
            <a:ext cx="27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L’imposition</a:t>
            </a:r>
            <a:r>
              <a:rPr lang="en-US" dirty="0">
                <a:latin typeface="Helvetica"/>
                <a:cs typeface="Helvetica"/>
              </a:rPr>
              <a:t> des </a:t>
            </a:r>
            <a:r>
              <a:rPr lang="en-US" dirty="0" err="1">
                <a:latin typeface="Helvetica"/>
                <a:cs typeface="Helvetica"/>
              </a:rPr>
              <a:t>cendres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556860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7279" y="1139217"/>
            <a:ext cx="601402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prière. </a:t>
            </a:r>
          </a:p>
          <a:p>
            <a:endParaRPr lang="fr-FR" sz="3000" dirty="0"/>
          </a:p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Pour que nous sachions ouvrir notre cœur à Jésus pour connaître la joie de l’amour qu’il a pour nous, prions.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055" y="428623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57854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d’aumône.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nous partagions généreusement avec les autres, prions.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601" y="4255455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jeûne.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nous arrêtions toutes les habitudes qui sont des empêchements à l’amour et à la paix dans notre famille et notre communauté, prions.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765" y="47006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pour demander pardon.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Pour que nous sachions demander pardon pour les fois où l’on a pu faire de la peine aux autres et pour que nous sachions pardonner les autres qui nous le demandent, prions.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563" y="5643091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86896" y="451981"/>
            <a:ext cx="73152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Père, qui es aux cieux,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ton nom soit sanctifié,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</a:t>
            </a: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ton règne vienne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ta volonté soit faite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sur la terre comme au ciel.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Donne-nous aujourd’hui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pain de ce jour.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Pardonne-nous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nos offenses,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comme nous pardonnons aussi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à ceux qui nous ont offensés.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Et ne nous soumets pas à la tentation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mais délivre-nous du Mal.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3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5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08" y="542572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d’envoi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19" y="499709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d’ouverture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90" y="3553839"/>
            <a:ext cx="4208889" cy="312429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7941">
            <a:off x="435509" y="608743"/>
            <a:ext cx="4973238" cy="2470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7004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6363" y="272845"/>
            <a:ext cx="158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L’acclamation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33" y="571147"/>
            <a:ext cx="8229600" cy="1143000"/>
          </a:xfrm>
        </p:spPr>
        <p:txBody>
          <a:bodyPr/>
          <a:lstStyle/>
          <a:p>
            <a:r>
              <a:rPr lang="en-US" dirty="0" err="1">
                <a:latin typeface="Helvetica"/>
                <a:cs typeface="Helvetica"/>
              </a:rPr>
              <a:t>L’acclamation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5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1630349" y="2559827"/>
            <a:ext cx="5953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L’aumône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49748">
            <a:off x="2340813" y="1601420"/>
            <a:ext cx="2968143" cy="2947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6242" flipH="1">
            <a:off x="5884391" y="1601420"/>
            <a:ext cx="2867613" cy="29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16200000">
            <a:off x="-1317989" y="2322197"/>
            <a:ext cx="54761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La prière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7049" y="1382232"/>
            <a:ext cx="6036421" cy="422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745483">
            <a:off x="5551929" y="1366213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Indifférence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 rot="18946096">
            <a:off x="2528239" y="631417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Exclusion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6145355" y="2712074"/>
            <a:ext cx="20708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Injustice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8116" y="272966"/>
            <a:ext cx="11919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Haine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09106" y="2559827"/>
            <a:ext cx="53110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Le jeûne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968922" y="4757418"/>
            <a:ext cx="0" cy="2021318"/>
          </a:xfrm>
          <a:prstGeom prst="line">
            <a:avLst/>
          </a:prstGeom>
          <a:ln w="155575">
            <a:solidFill>
              <a:schemeClr val="tx1">
                <a:lumMod val="65000"/>
                <a:lumOff val="3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ctagon 12"/>
          <p:cNvSpPr/>
          <p:nvPr/>
        </p:nvSpPr>
        <p:spPr>
          <a:xfrm>
            <a:off x="3247052" y="1011746"/>
            <a:ext cx="3515698" cy="3541204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ctagon 13"/>
          <p:cNvSpPr/>
          <p:nvPr/>
        </p:nvSpPr>
        <p:spPr>
          <a:xfrm>
            <a:off x="3048000" y="788493"/>
            <a:ext cx="3867150" cy="3916857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90900" y="2242529"/>
            <a:ext cx="3238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ARRÊT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1970708" y="2452635"/>
            <a:ext cx="1650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Jalousie</a:t>
            </a:r>
          </a:p>
        </p:txBody>
      </p:sp>
      <p:sp>
        <p:nvSpPr>
          <p:cNvPr id="18" name="Rectangle 17"/>
          <p:cNvSpPr/>
          <p:nvPr/>
        </p:nvSpPr>
        <p:spPr>
          <a:xfrm rot="2782172">
            <a:off x="2515856" y="4392892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Commérage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 rot="18908382">
            <a:off x="5529406" y="3840904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Méchanceté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1481" y="4776203"/>
            <a:ext cx="25168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Égoïsme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3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556860"/>
            <a:ext cx="8229600" cy="1143000"/>
          </a:xfrm>
        </p:spPr>
        <p:txBody>
          <a:bodyPr/>
          <a:lstStyle/>
          <a:p>
            <a:r>
              <a:rPr lang="en-US" dirty="0" err="1">
                <a:latin typeface="Helvetica"/>
                <a:cs typeface="Helvetica"/>
              </a:rPr>
              <a:t>L’acclamation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17" y="55686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828085" y="2606966"/>
            <a:ext cx="7487831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endParaRPr sz="2531"/>
          </a:p>
          <a:p>
            <a:pPr lvl="0">
              <a:defRPr sz="1800"/>
            </a:pPr>
            <a:endParaRPr sz="253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5293895" cy="6858000"/>
          </a:xfrm>
          <a:prstGeom prst="rect">
            <a:avLst/>
          </a:prstGeom>
        </p:spPr>
      </p:pic>
      <p:sp>
        <p:nvSpPr>
          <p:cNvPr id="7" name="Shape 61"/>
          <p:cNvSpPr/>
          <p:nvPr/>
        </p:nvSpPr>
        <p:spPr>
          <a:xfrm>
            <a:off x="1164344" y="4068961"/>
            <a:ext cx="7151572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3000" b="1">
                <a:solidFill>
                  <a:srgbClr val="0722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CA" sz="2500" spc="562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En route vers Pâques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4187" y="27775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Réflexion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218</Words>
  <Application>Microsoft Office PowerPoint</Application>
  <PresentationFormat>Affichage à l'écran (4:3)</PresentationFormat>
  <Paragraphs>59</Paragraphs>
  <Slides>17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Mercredi des Cendres</vt:lpstr>
      <vt:lpstr>Chant d’ouverture</vt:lpstr>
      <vt:lpstr>Présentation PowerPoint</vt:lpstr>
      <vt:lpstr>L’acclamation</vt:lpstr>
      <vt:lpstr>Présentation PowerPoint</vt:lpstr>
      <vt:lpstr>Présentation PowerPoint</vt:lpstr>
      <vt:lpstr>Présentation PowerPoint</vt:lpstr>
      <vt:lpstr>L’acclamation</vt:lpstr>
      <vt:lpstr>Présentation PowerPoint</vt:lpstr>
      <vt:lpstr>Présentation PowerPoint</vt:lpstr>
      <vt:lpstr>Chant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Laura Hughes</cp:lastModifiedBy>
  <cp:revision>76</cp:revision>
  <dcterms:created xsi:type="dcterms:W3CDTF">2017-02-28T02:17:07Z</dcterms:created>
  <dcterms:modified xsi:type="dcterms:W3CDTF">2018-01-25T15:28:30Z</dcterms:modified>
</cp:coreProperties>
</file>