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60" r:id="rId4"/>
    <p:sldId id="269" r:id="rId5"/>
    <p:sldId id="288" r:id="rId6"/>
    <p:sldId id="270" r:id="rId7"/>
    <p:sldId id="283" r:id="rId8"/>
    <p:sldId id="280" r:id="rId9"/>
    <p:sldId id="287" r:id="rId10"/>
    <p:sldId id="281" r:id="rId11"/>
    <p:sldId id="284" r:id="rId12"/>
    <p:sldId id="285" r:id="rId13"/>
    <p:sldId id="286" r:id="rId14"/>
    <p:sldId id="273" r:id="rId15"/>
    <p:sldId id="274" r:id="rId16"/>
    <p:sldId id="277" r:id="rId17"/>
    <p:sldId id="275" r:id="rId18"/>
    <p:sldId id="276" r:id="rId19"/>
    <p:sldId id="256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43"/>
  </p:normalViewPr>
  <p:slideViewPr>
    <p:cSldViewPr snapToGrid="0" snapToObjects="1">
      <p:cViewPr varScale="1">
        <p:scale>
          <a:sx n="59" d="100"/>
          <a:sy n="59" d="100"/>
        </p:scale>
        <p:origin x="7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ughes" userId="092bf78b3cf72893" providerId="LiveId" clId="{30D26FA1-16A3-4234-A6AA-7C28529D71D3}"/>
    <pc:docChg chg="custSel modSld">
      <pc:chgData name="Laura Hughes" userId="092bf78b3cf72893" providerId="LiveId" clId="{30D26FA1-16A3-4234-A6AA-7C28529D71D3}" dt="2018-01-25T15:29:12.475" v="61" actId="20577"/>
      <pc:docMkLst>
        <pc:docMk/>
      </pc:docMkLst>
      <pc:sldChg chg="modNotesTx">
        <pc:chgData name="Laura Hughes" userId="092bf78b3cf72893" providerId="LiveId" clId="{30D26FA1-16A3-4234-A6AA-7C28529D71D3}" dt="2018-01-25T15:29:02.730" v="60" actId="20577"/>
        <pc:sldMkLst>
          <pc:docMk/>
          <pc:sldMk cId="1506861839" sldId="260"/>
        </pc:sldMkLst>
      </pc:sldChg>
      <pc:sldChg chg="modNotesTx">
        <pc:chgData name="Laura Hughes" userId="092bf78b3cf72893" providerId="LiveId" clId="{30D26FA1-16A3-4234-A6AA-7C28529D71D3}" dt="2018-01-25T15:29:12.475" v="61" actId="20577"/>
        <pc:sldMkLst>
          <pc:docMk/>
          <pc:sldMk cId="1622650073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déchirez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vêtements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Art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prophétique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Gwen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Meharg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386" y="1351516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err="1">
                <a:latin typeface="Helvetica"/>
                <a:cs typeface="Helvetica"/>
              </a:rPr>
              <a:t>Mercredi</a:t>
            </a:r>
            <a:r>
              <a:rPr lang="en-US" sz="5000" dirty="0">
                <a:latin typeface="Helvetica"/>
                <a:cs typeface="Helvetica"/>
              </a:rPr>
              <a:t> des </a:t>
            </a:r>
            <a:r>
              <a:rPr lang="en-US" sz="5000" dirty="0" err="1">
                <a:latin typeface="Helvetica"/>
                <a:cs typeface="Helvetica"/>
              </a:rPr>
              <a:t>Cendres</a:t>
            </a:r>
            <a:endParaRPr lang="en-US" sz="50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739" y="2284966"/>
            <a:ext cx="56578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Helvetica" charset="0"/>
                <a:ea typeface="Helvetica" charset="0"/>
                <a:cs typeface="Helvetica" charset="0"/>
              </a:rPr>
              <a:t>« Revenez à moi de tout votre cœur. » </a:t>
            </a:r>
            <a:endParaRPr lang="en-US" sz="25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4000" spc="150" dirty="0">
              <a:solidFill>
                <a:srgbClr val="7030A0"/>
              </a:solidFill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150" y="1670349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5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973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828085" y="2606966"/>
            <a:ext cx="7487831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/>
            </a:pPr>
            <a:endParaRPr sz="2531"/>
          </a:p>
          <a:p>
            <a:pPr lvl="0">
              <a:defRPr sz="1800"/>
            </a:pPr>
            <a:endParaRPr sz="253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5293895" cy="6858000"/>
          </a:xfrm>
          <a:prstGeom prst="rect">
            <a:avLst/>
          </a:prstGeom>
        </p:spPr>
      </p:pic>
      <p:sp>
        <p:nvSpPr>
          <p:cNvPr id="7" name="Shape 61"/>
          <p:cNvSpPr/>
          <p:nvPr/>
        </p:nvSpPr>
        <p:spPr>
          <a:xfrm>
            <a:off x="1164344" y="4068961"/>
            <a:ext cx="7151572" cy="45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13000" b="1">
                <a:solidFill>
                  <a:srgbClr val="0722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CA" sz="2500" spc="562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En route vers Pâques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4187" y="27775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Réflexion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5" y="0"/>
            <a:ext cx="58078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 rot="834569">
            <a:off x="4807563" y="1417022"/>
            <a:ext cx="5209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Convertissez-vous et </a:t>
            </a:r>
          </a:p>
          <a:p>
            <a:r>
              <a:rPr lang="fr-FR" sz="3200" spc="1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croyez à l’Évangile. </a:t>
            </a:r>
            <a:endParaRPr lang="en-US" sz="3200" spc="1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46867" y="441390"/>
            <a:ext cx="2711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L’imposition</a:t>
            </a:r>
            <a:r>
              <a:rPr lang="en-US" dirty="0">
                <a:latin typeface="Helvetica"/>
                <a:cs typeface="Helvetica"/>
              </a:rPr>
              <a:t> des </a:t>
            </a:r>
            <a:r>
              <a:rPr lang="en-US" dirty="0" err="1">
                <a:latin typeface="Helvetica"/>
                <a:cs typeface="Helvetica"/>
              </a:rPr>
              <a:t>cendres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71" y="542573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7279" y="1139217"/>
            <a:ext cx="601402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prière. </a:t>
            </a:r>
          </a:p>
          <a:p>
            <a:endParaRPr lang="fr-FR" sz="3000" dirty="0"/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l’Église nous aide à entendre la voix de Dieu qui </a:t>
            </a: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nous aime toujours, prions.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216" y="3736638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57854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d’aumône.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Pour que les dirigeants du monde aident les nations les plus riches à partager généreusement avec les peuples qui souffrent, prions.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866" y="5325429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jeûne.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notre communauté scolaire profite de cette période pour mettre fin à l’indifférence et à l’exclusion qui nous éloignent les uns des autres, prions</a:t>
            </a:r>
            <a:r>
              <a:rPr lang="fr-FR" sz="3200" dirty="0"/>
              <a:t>. </a:t>
            </a:r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765" y="47006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pour demander pardon.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les membres de nos familles profitent de ce carême pour savoir demander pardon pour les fois où ils ont pu causer des blessures,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741" y="5130899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Prière</a:t>
            </a:r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universelle</a:t>
            </a:r>
            <a:r>
              <a:rPr lang="en-US" dirty="0">
                <a:latin typeface="Helvetica"/>
                <a:cs typeface="Helvetica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6" y="462420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7279" y="1139217"/>
            <a:ext cx="60140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carême est un temps de changement. </a:t>
            </a:r>
          </a:p>
          <a:p>
            <a:endParaRPr lang="fr-FR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que chacun de nous choisisse d’ouvrir son cœur à Dieu afin de prendre part à sa joie, prions.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/>
                <a:cs typeface="Helvetica"/>
              </a:rPr>
              <a:t> </a:t>
            </a:r>
          </a:p>
          <a:p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340" y="4662247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86896" y="451981"/>
            <a:ext cx="7315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Père, qui es aux cieux,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ton nom soit sanctifié,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</a:t>
            </a: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ton règne vienne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 ta volonté soit faite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sur la terre comme au ciel.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Donne-nous aujourd’hui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pain de ce jour.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500" b="1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Pardonne-nous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nos offenses,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comme nous pardonnons aussi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à ceux qui nous ont offensés.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Et ne nous soumets pas </a:t>
            </a:r>
          </a:p>
          <a:p>
            <a:pPr marL="457200" algn="ct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à la tentation</a:t>
            </a:r>
            <a:br>
              <a:rPr lang="fr-FR" sz="3000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mais délivre-nous du Mal.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5473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5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556860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d’ouverture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220" y="542572"/>
            <a:ext cx="8229600" cy="11430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Chant </a:t>
            </a:r>
            <a:r>
              <a:rPr lang="en-US" dirty="0" err="1">
                <a:latin typeface="Helvetica"/>
                <a:cs typeface="Helvetica"/>
              </a:rPr>
              <a:t>d’envoi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2648" y="888537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Joël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32648" y="5740040"/>
            <a:ext cx="842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latin typeface="Helvetica"/>
                <a:cs typeface="Helvetica"/>
              </a:rPr>
              <a:t>Parole du Seigneur. </a:t>
            </a:r>
          </a:p>
          <a:p>
            <a:r>
              <a:rPr lang="fr-CA" sz="3000" dirty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48" y="1506334"/>
            <a:ext cx="5686076" cy="42307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4747" y="19059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300" dirty="0">
                <a:latin typeface="Helvetica"/>
                <a:cs typeface="Helvetica"/>
              </a:rPr>
              <a:t>.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154699" y="43956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Helvetica"/>
                <a:cs typeface="Helvetica"/>
              </a:rPr>
              <a:t>Psaume</a:t>
            </a:r>
            <a:r>
              <a:rPr lang="en-US" dirty="0">
                <a:latin typeface="Helvetica"/>
                <a:cs typeface="Helvetica"/>
              </a:rPr>
              <a:t> 50 (51)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297" y="1675146"/>
            <a:ext cx="78604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R. 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Pitié, Seigneur, </a:t>
            </a:r>
          </a:p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    car nous avons péché!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69" y="808893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571148"/>
            <a:ext cx="8229600" cy="114300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L’acclamation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6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7004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9234" y="1527627"/>
            <a:ext cx="50562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de Jésus Christ selon saint Matthieu</a:t>
            </a: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95" y="726222"/>
            <a:ext cx="3175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97" y="692970"/>
            <a:ext cx="6499303" cy="5124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630349" y="2559827"/>
            <a:ext cx="5953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L’aumône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48647" y="598710"/>
            <a:ext cx="3375663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317989" y="2322197"/>
            <a:ext cx="54761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La prière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1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745483">
            <a:off x="5551929" y="1366213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Indifférence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 rot="18946096">
            <a:off x="2528239" y="631417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Exclusion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6145355" y="2712074"/>
            <a:ext cx="20708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Injustice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8116" y="272966"/>
            <a:ext cx="11919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Haine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09106" y="2559827"/>
            <a:ext cx="53110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0" spc="200" dirty="0">
                <a:solidFill>
                  <a:srgbClr val="7030A0"/>
                </a:solidFill>
                <a:latin typeface="Helvetica" charset="0"/>
                <a:ea typeface="Helvetica" charset="0"/>
                <a:cs typeface="Helvetica" charset="0"/>
              </a:rPr>
              <a:t>Le jeûne</a:t>
            </a:r>
            <a:endParaRPr lang="en-US" sz="10000" spc="200" dirty="0">
              <a:solidFill>
                <a:srgbClr val="7030A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10" y="5115984"/>
            <a:ext cx="743440" cy="140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968922" y="4757418"/>
            <a:ext cx="0" cy="2021318"/>
          </a:xfrm>
          <a:prstGeom prst="line">
            <a:avLst/>
          </a:prstGeom>
          <a:ln w="155575">
            <a:solidFill>
              <a:schemeClr val="tx1">
                <a:lumMod val="65000"/>
                <a:lumOff val="35000"/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ctagon 12"/>
          <p:cNvSpPr/>
          <p:nvPr/>
        </p:nvSpPr>
        <p:spPr>
          <a:xfrm>
            <a:off x="3247052" y="1011746"/>
            <a:ext cx="3515698" cy="3541204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ctagon 13"/>
          <p:cNvSpPr/>
          <p:nvPr/>
        </p:nvSpPr>
        <p:spPr>
          <a:xfrm>
            <a:off x="3048000" y="788493"/>
            <a:ext cx="3867150" cy="3916857"/>
          </a:xfrm>
          <a:prstGeom prst="octagon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90900" y="2242529"/>
            <a:ext cx="3238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ARRÊT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1970708" y="2452635"/>
            <a:ext cx="16504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Jalousie</a:t>
            </a:r>
          </a:p>
        </p:txBody>
      </p:sp>
      <p:sp>
        <p:nvSpPr>
          <p:cNvPr id="18" name="Rectangle 17"/>
          <p:cNvSpPr/>
          <p:nvPr/>
        </p:nvSpPr>
        <p:spPr>
          <a:xfrm rot="2782172">
            <a:off x="2515856" y="4392892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Commérage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 rot="18908382">
            <a:off x="5529406" y="3840904"/>
            <a:ext cx="2554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Méchanceté</a:t>
            </a:r>
            <a:endParaRPr lang="en-US" sz="20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1481" y="4776203"/>
            <a:ext cx="25168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Égoïsme</a:t>
            </a:r>
            <a:endParaRPr lang="en-US" sz="2500" b="1" spc="10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/>
                <a:cs typeface="Helvetica"/>
              </a:rPr>
              <a:t>Évangile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344</Words>
  <Application>Microsoft Office PowerPoint</Application>
  <PresentationFormat>Affichage à l'écran (4:3)</PresentationFormat>
  <Paragraphs>91</Paragraphs>
  <Slides>20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</vt:lpstr>
      <vt:lpstr>Office Theme</vt:lpstr>
      <vt:lpstr>Mercredi des Cendres</vt:lpstr>
      <vt:lpstr>Chant d’ouverture</vt:lpstr>
      <vt:lpstr>Présentation PowerPoint</vt:lpstr>
      <vt:lpstr>Présentation PowerPoint</vt:lpstr>
      <vt:lpstr>L’acclamation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Laura Hughes</cp:lastModifiedBy>
  <cp:revision>67</cp:revision>
  <dcterms:created xsi:type="dcterms:W3CDTF">2017-02-28T02:17:07Z</dcterms:created>
  <dcterms:modified xsi:type="dcterms:W3CDTF">2018-01-25T15:29:21Z</dcterms:modified>
</cp:coreProperties>
</file>