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02" r:id="rId2"/>
    <p:sldId id="258" r:id="rId3"/>
    <p:sldId id="299" r:id="rId4"/>
    <p:sldId id="300" r:id="rId5"/>
    <p:sldId id="289" r:id="rId6"/>
    <p:sldId id="292" r:id="rId7"/>
    <p:sldId id="301" r:id="rId8"/>
    <p:sldId id="294" r:id="rId9"/>
    <p:sldId id="295" r:id="rId10"/>
    <p:sldId id="296" r:id="rId11"/>
    <p:sldId id="297" r:id="rId12"/>
    <p:sldId id="298" r:id="rId13"/>
    <p:sldId id="286" r:id="rId14"/>
    <p:sldId id="28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0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/>
    <p:restoredTop sz="94643"/>
  </p:normalViewPr>
  <p:slideViewPr>
    <p:cSldViewPr snapToGrid="0" snapToObjects="1">
      <p:cViewPr varScale="1">
        <p:scale>
          <a:sx n="65" d="100"/>
          <a:sy n="65" d="100"/>
        </p:scale>
        <p:origin x="8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BD010-3AA8-9E46-ACD4-AB2FBDE54323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BA62C-F432-8843-A565-2433A8A366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7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On insère</a:t>
            </a:r>
            <a:r>
              <a:rPr lang="fr-CA" baseline="0" dirty="0" smtClean="0"/>
              <a:t> ici les paroles du chant (mêmes police et taille) en ajoutant des diapos si nécessaire.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25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71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80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86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mtClean="0"/>
              <a:t>On insère</a:t>
            </a:r>
            <a:r>
              <a:rPr lang="fr-CA" baseline="0" smtClean="0"/>
              <a:t> ici les paroles du chant (mêmes police et taille) en ajoutant des diapos si nécessaire.</a:t>
            </a:r>
            <a:endParaRPr lang="fr-CA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0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www.istockphoto.com</a:t>
            </a:r>
            <a:r>
              <a:rPr lang="en-US" dirty="0" smtClean="0"/>
              <a:t>/be/</a:t>
            </a:r>
            <a:r>
              <a:rPr lang="en-US" dirty="0" err="1" smtClean="0"/>
              <a:t>vectoriel</a:t>
            </a:r>
            <a:r>
              <a:rPr lang="en-US" dirty="0" smtClean="0"/>
              <a:t>/vierge-marie-avec-lenfant-jésus-et-le-saint-esprit-gm895836756-247462501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8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70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On insère</a:t>
            </a:r>
            <a:r>
              <a:rPr lang="fr-CA" baseline="0" dirty="0" smtClean="0"/>
              <a:t> ici les paroles de l’acclamation – Alléluia (mêmes police et taille) en ajoutant des diapos si nécessaire.</a:t>
            </a:r>
            <a:endParaRPr lang="fr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64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https://www.123rf.com/photo_92334685_stock-vector-hand-drawn-vector-ink-illustration-or-drawing-of-virgin-mary-and-gabriel-angel-in-annunciation-scene.html?fromid=N1FzbXJ2eXJjdDBZTHh0SWY3Z3NiQT09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3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www.berwickchurch.org.uk</a:t>
            </a:r>
            <a:r>
              <a:rPr lang="en-US" dirty="0" smtClean="0"/>
              <a:t>/the%20annunciation.html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58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0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01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7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0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3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5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5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2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0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3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4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4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950" y="1562116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spc="200" dirty="0" smtClean="0">
                <a:latin typeface="Helvetica"/>
                <a:cs typeface="Helvetica"/>
              </a:rPr>
              <a:t>L’AVENT</a:t>
            </a:r>
            <a:endParaRPr lang="en-US" sz="6000" spc="2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21902" y="2634112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« Elle enfantera un fils, qu’elle appellera Emmanuel: </a:t>
            </a:r>
          </a:p>
          <a:p>
            <a:pPr algn="ctr"/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c’est-à-dire 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Dieu-avec-nous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. »</a:t>
            </a:r>
            <a:endParaRPr lang="en-US" sz="3200" spc="150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063" y="4248114"/>
            <a:ext cx="2144362" cy="23516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09911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85986" y="897854"/>
            <a:ext cx="630078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Tu as permis à Marie de répondre dans la joie et la liberté à ton invitation. Que notre communauté scolaire annonce la naissance et la venue de Jésus parmi nous à travers nos gestes et nos paroles, nous t’en prions. </a:t>
            </a:r>
            <a:endParaRPr lang="en-US" sz="3000" dirty="0">
              <a:solidFill>
                <a:srgbClr val="0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8517" y="4396524"/>
            <a:ext cx="64582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Jésus, Fils de Marie, écoute-nous.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9176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971461"/>
            <a:ext cx="63007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Tu as su inspirer la confiance de Marie. Que nos familles cheminent afin de croire que tu les aimes et être convaincus que tout est possible à travers toi, nous t’en prions.</a:t>
            </a:r>
            <a:endParaRPr lang="en-US" sz="3000" dirty="0">
              <a:solidFill>
                <a:srgbClr val="0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8531" y="4059972"/>
            <a:ext cx="64582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Jésus, Fils de Marie, écoute-nous.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1356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57411" y="880044"/>
            <a:ext cx="630078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Tu as envoyé ton esprit sur Marie. Que nous soyons remplis de l’Esprit Saint afin d’être au service des personnes qui nous entourent, nous t’en prions. </a:t>
            </a:r>
            <a:endParaRPr lang="en-US" sz="3000" dirty="0">
              <a:solidFill>
                <a:srgbClr val="0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8676" y="3483349"/>
            <a:ext cx="64582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Jésus, Fils de Marie, écoute-nous.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8373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111" y="1946430"/>
            <a:ext cx="6974237" cy="45434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73902" y="884601"/>
            <a:ext cx="21697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000" dirty="0" smtClean="0">
                <a:latin typeface="Helvetica" charset="0"/>
                <a:ea typeface="Helvetica" charset="0"/>
                <a:cs typeface="Helvetica" charset="0"/>
              </a:rPr>
              <a:t>Notre Père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349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dirty="0" err="1" smtClean="0">
                <a:latin typeface="Helvetica"/>
                <a:cs typeface="Helvetica"/>
              </a:rPr>
              <a:t>d’envoi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7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dirty="0" err="1" smtClean="0">
                <a:latin typeface="Helvetica"/>
                <a:cs typeface="Helvetica"/>
              </a:rPr>
              <a:t>d’ouverture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169" y="4592901"/>
            <a:ext cx="1829967" cy="200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8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885" y="1318794"/>
            <a:ext cx="3807363" cy="47545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927463"/>
            <a:ext cx="680463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Lecture du livre du prophète Isaïe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6666274" y="443984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Première Lecture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86704" y="5287447"/>
            <a:ext cx="6663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latin typeface="Helvetica"/>
                <a:cs typeface="Helvetica"/>
              </a:rPr>
              <a:t>Parole de </a:t>
            </a:r>
            <a:r>
              <a:rPr lang="fr-CA" sz="3000" smtClean="0">
                <a:latin typeface="Helvetica"/>
                <a:cs typeface="Helvetica"/>
              </a:rPr>
              <a:t>Seigneur.</a:t>
            </a:r>
          </a:p>
          <a:p>
            <a:endParaRPr lang="fr-CA" sz="1200" dirty="0" smtClean="0">
              <a:solidFill>
                <a:schemeClr val="accent4">
                  <a:lumMod val="50000"/>
                </a:schemeClr>
              </a:solidFill>
              <a:latin typeface="Helvetica"/>
              <a:cs typeface="Helvetica"/>
            </a:endParaRPr>
          </a:p>
          <a:p>
            <a:r>
              <a:rPr lang="fr-CA" sz="3000" dirty="0" smtClean="0">
                <a:solidFill>
                  <a:srgbClr val="C00000"/>
                </a:solidFill>
                <a:latin typeface="Helvetica"/>
                <a:cs typeface="Helvetica"/>
              </a:rPr>
              <a:t>Nous rendons gloire à Dieu.</a:t>
            </a:r>
            <a:endParaRPr lang="en-US" sz="3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64509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53721" y="1505929"/>
            <a:ext cx="69902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smtClean="0"/>
              <a:t>R: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Qu’il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vienne, le Seigneur :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			C’est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lui, le roi de la gloire !</a:t>
            </a: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000" dirty="0">
                <a:solidFill>
                  <a:schemeClr val="accent4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269003" y="439561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Psaume</a:t>
            </a:r>
            <a:r>
              <a:rPr lang="en-US" dirty="0" smtClean="0">
                <a:latin typeface="Helvetica"/>
                <a:cs typeface="Helvetica"/>
              </a:rPr>
              <a:t> 23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4359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1448779"/>
            <a:ext cx="699027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269003" y="439561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Acclamation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68180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950" y="1065469"/>
            <a:ext cx="3685336" cy="46066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57389" y="5417192"/>
            <a:ext cx="666326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Helvetica" charset="0"/>
                <a:ea typeface="Helvetica" charset="0"/>
                <a:cs typeface="Helvetica" charset="0"/>
              </a:rPr>
              <a:t>Acclamons la Parole de Dieu.</a:t>
            </a:r>
            <a:endParaRPr lang="fr-FR" sz="3000" dirty="0" smtClean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Louange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à toi, Seigneur Jésus.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30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6705" y="869088"/>
            <a:ext cx="49562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Le Seigneur soit avec vous. </a:t>
            </a:r>
            <a:endParaRPr lang="fr-FR" sz="3000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avec votre esprit.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b="1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Évangile </a:t>
            </a: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de Jésus </a:t>
            </a:r>
            <a:endParaRPr lang="fr-FR" sz="3000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Christ </a:t>
            </a: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selon saint </a:t>
            </a: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Luc</a:t>
            </a: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Gloire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à toi, Seigneur!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858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52113" y="415409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Réflextion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65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10775" y="4014324"/>
            <a:ext cx="64582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Jésus, Fils de Marie, écoute-nous.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339367" y="1016083"/>
            <a:ext cx="62474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333333"/>
                </a:solidFill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Tu as envoyé Gabriel pour annoncer à Marie la venue du Prince de la Paix. Que l’Église soit toujours un modèle de paix et de justice pour la construction du Royaume de Dieu, nous t’en prions.</a:t>
            </a:r>
            <a:endParaRPr lang="en-US" sz="3000" dirty="0">
              <a:solidFill>
                <a:srgbClr val="0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111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14561" y="957173"/>
            <a:ext cx="60864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333333"/>
                </a:solidFill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Tu as préparé Marie pour accueillir ton Fils. Que les dirigeants du monde ouvrent leurs frontières à tous ceux et celles qui ont besoin d’une terre d’accueil, nous t’en prions.</a:t>
            </a:r>
            <a:endParaRPr lang="en-US" sz="3000" dirty="0">
              <a:solidFill>
                <a:srgbClr val="0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96471" y="4014324"/>
            <a:ext cx="64582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Jésus, Fils de Marie, écoute-nous.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8650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448</Words>
  <Application>Microsoft Office PowerPoint</Application>
  <PresentationFormat>Affichage à l'écran (4:3)</PresentationFormat>
  <Paragraphs>106</Paragraphs>
  <Slides>14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Gabriola</vt:lpstr>
      <vt:lpstr>Helvetica</vt:lpstr>
      <vt:lpstr>Office Theme</vt:lpstr>
      <vt:lpstr>L’AVENT</vt:lpstr>
      <vt:lpstr>Chant d’ouverture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Chant d’envoi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Marilena Berardinelli</dc:creator>
  <cp:lastModifiedBy>Lacroix, Sebastien</cp:lastModifiedBy>
  <cp:revision>64</cp:revision>
  <dcterms:created xsi:type="dcterms:W3CDTF">2017-02-28T02:17:07Z</dcterms:created>
  <dcterms:modified xsi:type="dcterms:W3CDTF">2018-10-25T18:22:39Z</dcterms:modified>
</cp:coreProperties>
</file>