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0" r:id="rId4"/>
    <p:sldId id="269" r:id="rId5"/>
    <p:sldId id="289" r:id="rId6"/>
    <p:sldId id="270" r:id="rId7"/>
    <p:sldId id="304" r:id="rId8"/>
    <p:sldId id="305" r:id="rId9"/>
    <p:sldId id="308" r:id="rId10"/>
    <p:sldId id="307" r:id="rId11"/>
    <p:sldId id="301" r:id="rId12"/>
    <p:sldId id="306" r:id="rId13"/>
    <p:sldId id="309" r:id="rId14"/>
    <p:sldId id="299" r:id="rId15"/>
    <p:sldId id="303" r:id="rId16"/>
    <p:sldId id="273" r:id="rId17"/>
    <p:sldId id="274" r:id="rId18"/>
    <p:sldId id="277" r:id="rId19"/>
    <p:sldId id="275" r:id="rId20"/>
    <p:sldId id="276" r:id="rId21"/>
    <p:sldId id="302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335"/>
    <p:restoredTop sz="75912" autoAdjust="0"/>
  </p:normalViewPr>
  <p:slideViewPr>
    <p:cSldViewPr snapToGrid="0" snapToObjects="1">
      <p:cViewPr varScale="1">
        <p:scale>
          <a:sx n="52" d="100"/>
          <a:sy n="52" d="100"/>
        </p:scale>
        <p:origin x="12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 ici les paroles du chant</a:t>
            </a:r>
            <a:r>
              <a:rPr lang="fr-CA" baseline="0" dirty="0" smtClean="0"/>
              <a:t> (</a:t>
            </a:r>
            <a:r>
              <a:rPr lang="fr-CA" baseline="0" dirty="0" smtClean="0"/>
              <a:t>mêmes </a:t>
            </a:r>
            <a:r>
              <a:rPr lang="fr-CA" baseline="0" dirty="0" smtClean="0"/>
              <a:t>police et taille) en ajoutant des diapositives si nécessaire.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49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Voyant beaucoup de pharisiens et de sadducéens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773261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leur dit :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 Engeance de vipères !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 vous a appris à fuir la colère qui vient ?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Produisez donc un fruit digne de la conversion.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N’allez pas dire en vous-mêmes :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‘Nous avons Abraham pour père’ ;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car, je vous le dis :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 pierres que voici,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Dieu peut faire surgir des enfants à Abraham.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Déjà la cognée se trouve à la racine des arbres :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tout arbre qui ne produit pas de bons fruits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 être coupé et jeté au feu.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808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Moi, je vous baptise dans l’eau,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vue de la conversion.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celui qui vient derrière moi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 plus fort que moi,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je ne suis pas digne de lui retirer ses sandales.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 vous baptisera dans l’Esprit Saint et le feu.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tient dans sa main la pelle à vanner,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va nettoyer son aire à battre le blé,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il amassera son grain dans le grenier ;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 à la paille,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la brûlera au feu qui ne s’éteint pas. »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507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http://more-</a:t>
            </a:r>
            <a:r>
              <a:rPr lang="en-US" dirty="0" err="1" smtClean="0"/>
              <a:t>cliparts.net</a:t>
            </a:r>
            <a:r>
              <a:rPr lang="en-US" dirty="0" smtClean="0"/>
              <a:t>/</a:t>
            </a:r>
            <a:r>
              <a:rPr lang="en-US" dirty="0" err="1" smtClean="0"/>
              <a:t>cliparts</a:t>
            </a:r>
            <a:r>
              <a:rPr lang="en-US" dirty="0" smtClean="0"/>
              <a:t>/catholic-</a:t>
            </a:r>
            <a:r>
              <a:rPr lang="en-US" dirty="0" err="1" smtClean="0"/>
              <a:t>illustrations.html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5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Image pendant l’homélie.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01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r>
              <a:rPr lang="en-US" dirty="0" smtClean="0"/>
              <a:t> </a:t>
            </a:r>
            <a:r>
              <a:rPr lang="en-US" dirty="0" err="1" smtClean="0"/>
              <a:t>insérer</a:t>
            </a:r>
            <a:r>
              <a:rPr lang="en-US" dirty="0" smtClean="0"/>
              <a:t> les intentions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par </a:t>
            </a:r>
            <a:r>
              <a:rPr lang="en-US" baseline="0" dirty="0" err="1" smtClean="0"/>
              <a:t>diapo</a:t>
            </a:r>
            <a:r>
              <a:rPr lang="en-US" baseline="0" dirty="0" smtClean="0"/>
              <a:t>) du document Word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rédigées</a:t>
            </a:r>
            <a:r>
              <a:rPr lang="en-US" baseline="0" dirty="0" smtClean="0"/>
              <a:t> par des </a:t>
            </a:r>
            <a:r>
              <a:rPr lang="en-US" baseline="0" dirty="0" err="1" smtClean="0"/>
              <a:t>élèves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membres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communauté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7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8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52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abrushwithfaith.com</a:t>
            </a:r>
            <a:r>
              <a:rPr lang="en-US" dirty="0" smtClean="0"/>
              <a:t>/</a:t>
            </a:r>
            <a:r>
              <a:rPr lang="en-US" dirty="0" err="1" smtClean="0"/>
              <a:t>index.php?id</a:t>
            </a:r>
            <a:r>
              <a:rPr lang="en-US" dirty="0" smtClean="0"/>
              <a:t>=pick-a-painting#!</a:t>
            </a:r>
            <a:r>
              <a:rPr lang="en-US" dirty="0" err="1" smtClean="0"/>
              <a:t>prettyPhoto</a:t>
            </a:r>
            <a:r>
              <a:rPr lang="en-US" dirty="0" smtClean="0"/>
              <a:t>[</a:t>
            </a:r>
            <a:r>
              <a:rPr lang="en-US" dirty="0" err="1" smtClean="0"/>
              <a:t>pickpicture</a:t>
            </a:r>
            <a:r>
              <a:rPr lang="en-US" smtClean="0"/>
              <a:t>]/2/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48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46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On insère ici les paroles du chant</a:t>
            </a:r>
            <a:r>
              <a:rPr lang="fr-CA" baseline="0" dirty="0" smtClean="0"/>
              <a:t> </a:t>
            </a:r>
            <a:r>
              <a:rPr lang="fr-CA" baseline="0" smtClean="0"/>
              <a:t>(</a:t>
            </a:r>
            <a:r>
              <a:rPr lang="fr-CA" baseline="0" smtClean="0"/>
              <a:t>mêmes </a:t>
            </a:r>
            <a:r>
              <a:rPr lang="fr-CA" baseline="0" dirty="0" smtClean="0"/>
              <a:t>police et taille) en ajoutant des diapositives si nécessaire.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2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 ici les paroles de </a:t>
            </a:r>
            <a:r>
              <a:rPr lang="fr-CA" dirty="0" smtClean="0"/>
              <a:t>l’acclamation</a:t>
            </a:r>
            <a:r>
              <a:rPr lang="fr-CA" baseline="0" dirty="0" smtClean="0"/>
              <a:t> </a:t>
            </a:r>
            <a:r>
              <a:rPr lang="fr-CA" baseline="0" dirty="0" smtClean="0"/>
              <a:t>– Alléluia (</a:t>
            </a:r>
            <a:r>
              <a:rPr lang="fr-CA" baseline="0" dirty="0" smtClean="0"/>
              <a:t>mêmes </a:t>
            </a:r>
            <a:r>
              <a:rPr lang="fr-CA" baseline="0" dirty="0" smtClean="0"/>
              <a:t>police et taille).</a:t>
            </a:r>
            <a:endParaRPr lang="fr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http://more-</a:t>
            </a:r>
            <a:r>
              <a:rPr lang="en-US" dirty="0" err="1" smtClean="0"/>
              <a:t>cliparts.net</a:t>
            </a:r>
            <a:r>
              <a:rPr lang="en-US" dirty="0" smtClean="0"/>
              <a:t>/</a:t>
            </a:r>
            <a:r>
              <a:rPr lang="en-US" dirty="0" err="1" smtClean="0"/>
              <a:t>cliparts</a:t>
            </a:r>
            <a:r>
              <a:rPr lang="en-US" dirty="0" smtClean="0"/>
              <a:t>/catholic-</a:t>
            </a:r>
            <a:r>
              <a:rPr lang="en-US" dirty="0" err="1" smtClean="0"/>
              <a:t>illustrations.html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88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ces jours-là,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paraît Jean le Baptiste,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 proclame dans le désert de Judée :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77314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« Convertissez-vous,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 le royaume des Cieux est tout proche. »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Jean est celui que désignait la parole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prononcée par le prophète Isaïe :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Voix de celui qui crie dans le désert :</a:t>
            </a:r>
            <a:b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Préparez le chemin du Seigneur,</a:t>
            </a:r>
            <a:b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rendez droits ses sentiers.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621861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Lui, Jean, portait un vêtement de poils de chameau,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une ceinture de cuir autour des reins ;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avait pour nourriture des sauterelles et du miel sauvage.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625659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Alors Jérusalem, toute la Judée et toute la région du Jourdain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rendaient auprès de lui,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ils étaient baptisés par lui dans le Jourdain</a:t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reconnaissant leurs péchés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041634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565805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200" dirty="0" smtClean="0">
                <a:latin typeface="Helvetica"/>
                <a:cs typeface="Helvetica"/>
              </a:rPr>
              <a:t>L’AVENT</a:t>
            </a:r>
            <a:endParaRPr lang="en-US" sz="6000" spc="2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647087"/>
            <a:ext cx="560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«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réparez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 chemin du Seigneur ; 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tracez droit, dans les terres arides, 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une route pour notre Dieu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 »</a:t>
            </a:r>
            <a:r>
              <a:rPr lang="fr-FR" dirty="0">
                <a:solidFill>
                  <a:srgbClr val="000000"/>
                </a:solidFill>
                <a:latin typeface="Garamond" charset="0"/>
                <a:ea typeface="Calibri" charset="0"/>
                <a:cs typeface="Times New Roman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Garamond" charset="0"/>
                <a:ea typeface="Calibri" charset="0"/>
                <a:cs typeface="Times New Roman" charset="0"/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872" y="4376702"/>
            <a:ext cx="2081916" cy="22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95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890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450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507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38356" y="1527627"/>
            <a:ext cx="6663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Acclamons la Parole de Dieu.</a:t>
            </a:r>
            <a:endParaRPr lang="fr-FR" sz="3000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Louange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 Jésus.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41275" y="26927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Homélie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Pour</a:t>
            </a:r>
            <a:r>
              <a:rPr lang="is-IS" sz="3000" dirty="0" smtClean="0">
                <a:latin typeface="Helvetica" charset="0"/>
                <a:ea typeface="Helvetica" charset="0"/>
                <a:cs typeface="Helvetica" charset="0"/>
              </a:rPr>
              <a:t>…</a:t>
            </a:r>
            <a:r>
              <a:rPr lang="en-US" sz="3300" dirty="0">
                <a:latin typeface="Helvetica"/>
                <a:cs typeface="Helvetica"/>
              </a:rPr>
              <a:t> </a:t>
            </a:r>
            <a:endParaRPr lang="en-US" sz="3300" dirty="0" smtClean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0240" y="3298743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d’ouverture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73902" y="884601"/>
            <a:ext cx="2169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000" dirty="0" smtClean="0">
                <a:latin typeface="Helvetica" charset="0"/>
                <a:ea typeface="Helvetica" charset="0"/>
                <a:cs typeface="Helvetica" charset="0"/>
              </a:rPr>
              <a:t>Notre Père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11" y="1946430"/>
            <a:ext cx="6974237" cy="454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1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d’envoi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4089" y="268110"/>
            <a:ext cx="284549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240" r="20516"/>
          <a:stretch/>
        </p:blipFill>
        <p:spPr>
          <a:xfrm>
            <a:off x="3753566" y="268110"/>
            <a:ext cx="4917074" cy="63316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Rectangle 1"/>
          <p:cNvSpPr/>
          <p:nvPr/>
        </p:nvSpPr>
        <p:spPr>
          <a:xfrm>
            <a:off x="6588245" y="50811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Première Lecture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435" y="1117442"/>
            <a:ext cx="6804633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Lecture du livre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du prophète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Isaïe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760802" y="4976898"/>
            <a:ext cx="6663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latin typeface="Helvetica"/>
                <a:cs typeface="Helvetica"/>
              </a:rPr>
              <a:t>Parole de Seigneur.</a:t>
            </a:r>
          </a:p>
          <a:p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Nous rendons </a:t>
            </a:r>
          </a:p>
          <a:p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gloire à Dieu.</a:t>
            </a:r>
            <a:endParaRPr lang="en-US" sz="3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068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Tx/>
              <a:buAutoNum type="alphaUcPeriod" startAt="18"/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En ces jours-là, fleurira la justice, grande paix jusqu’à la fin des temps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Psaume</a:t>
            </a:r>
            <a:r>
              <a:rPr lang="en-US" dirty="0" smtClean="0">
                <a:latin typeface="Helvetica"/>
                <a:cs typeface="Helvetica"/>
              </a:rPr>
              <a:t> 71(72)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Acclamation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16141" y="1227545"/>
            <a:ext cx="7327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Le Seigneur soit avec vous.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b="1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Évangile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 Jésus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Christ 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selon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saint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Matthieu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Seigneur!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664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361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342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315</Words>
  <Application>Microsoft Office PowerPoint</Application>
  <PresentationFormat>Affichage à l'écran (4:3)</PresentationFormat>
  <Paragraphs>110</Paragraphs>
  <Slides>22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Gabriola</vt:lpstr>
      <vt:lpstr>Garamond</vt:lpstr>
      <vt:lpstr>Helvetica</vt:lpstr>
      <vt:lpstr>Times New Roman</vt:lpstr>
      <vt:lpstr>Office Theme</vt:lpstr>
      <vt:lpstr>L’AVENT</vt:lpstr>
      <vt:lpstr>Chant d’ouverture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d’envoi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Lacroix, Sebastien</cp:lastModifiedBy>
  <cp:revision>82</cp:revision>
  <dcterms:created xsi:type="dcterms:W3CDTF">2017-02-28T02:17:07Z</dcterms:created>
  <dcterms:modified xsi:type="dcterms:W3CDTF">2018-10-25T17:55:30Z</dcterms:modified>
</cp:coreProperties>
</file>