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7" r:id="rId2"/>
    <p:sldId id="258" r:id="rId3"/>
    <p:sldId id="260" r:id="rId4"/>
    <p:sldId id="269" r:id="rId5"/>
    <p:sldId id="289" r:id="rId6"/>
    <p:sldId id="270" r:id="rId7"/>
    <p:sldId id="285" r:id="rId8"/>
    <p:sldId id="273" r:id="rId9"/>
    <p:sldId id="274" r:id="rId10"/>
    <p:sldId id="277" r:id="rId11"/>
    <p:sldId id="275" r:id="rId12"/>
    <p:sldId id="276" r:id="rId13"/>
    <p:sldId id="286" r:id="rId14"/>
    <p:sldId id="287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0E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9216"/>
    <p:restoredTop sz="94643"/>
  </p:normalViewPr>
  <p:slideViewPr>
    <p:cSldViewPr snapToGrid="0" snapToObjects="1">
      <p:cViewPr varScale="1">
        <p:scale>
          <a:sx n="65" d="100"/>
          <a:sy n="65" d="100"/>
        </p:scale>
        <p:origin x="81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3BD010-3AA8-9E46-ACD4-AB2FBDE54323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A" smtClean="0"/>
              <a:t>Click to edit Master text styles</a:t>
            </a:r>
          </a:p>
          <a:p>
            <a:pPr lvl="1"/>
            <a:r>
              <a:rPr lang="fr-CA" smtClean="0"/>
              <a:t>Second level</a:t>
            </a:r>
          </a:p>
          <a:p>
            <a:pPr lvl="2"/>
            <a:r>
              <a:rPr lang="fr-CA" smtClean="0"/>
              <a:t>Third level</a:t>
            </a:r>
          </a:p>
          <a:p>
            <a:pPr lvl="3"/>
            <a:r>
              <a:rPr lang="fr-CA" smtClean="0"/>
              <a:t>Fourth level</a:t>
            </a:r>
          </a:p>
          <a:p>
            <a:pPr lvl="4"/>
            <a:r>
              <a:rPr lang="fr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4BA62C-F432-8843-A565-2433A8A3666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076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noProof="0" dirty="0" smtClean="0"/>
              <a:t>On</a:t>
            </a:r>
            <a:r>
              <a:rPr lang="fr-CA" baseline="0" noProof="0" dirty="0" smtClean="0"/>
              <a:t> insère ici les paroles du chant d’ouverture, sur plusieurs diapos si nécessaire (même police et même taille)</a:t>
            </a:r>
            <a:endParaRPr lang="fr-CA" noProof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020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0524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6647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5861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noProof="0" dirty="0" smtClean="0"/>
              <a:t>On</a:t>
            </a:r>
            <a:r>
              <a:rPr lang="fr-CA" baseline="0" noProof="0" dirty="0" smtClean="0"/>
              <a:t> insère ici les paroles du </a:t>
            </a:r>
            <a:r>
              <a:rPr lang="fr-CA" baseline="0" noProof="0" smtClean="0"/>
              <a:t>chant d’envoi, sur plusieurs diapos si nécessaire (même police et même taille)</a:t>
            </a:r>
            <a:endParaRPr lang="fr-CA" noProof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454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Image: https://</a:t>
            </a:r>
            <a:r>
              <a:rPr lang="en-US" dirty="0" err="1" smtClean="0"/>
              <a:t>dwellingintheword.wordpress.com</a:t>
            </a:r>
            <a:r>
              <a:rPr lang="en-US" dirty="0" smtClean="0"/>
              <a:t>/2013/06/26/1083-jeremiah-18/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848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486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noProof="0" dirty="0" smtClean="0"/>
              <a:t>On</a:t>
            </a:r>
            <a:r>
              <a:rPr lang="fr-CA" baseline="0" noProof="0" dirty="0" smtClean="0"/>
              <a:t> insère ici les paroles de l’acclamation (Alléluia), sur plusieurs diapos si nécessaire (même police et même taille)</a:t>
            </a:r>
            <a:endParaRPr lang="fr-CA" noProof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764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Image: http://</a:t>
            </a:r>
            <a:r>
              <a:rPr lang="en-US" dirty="0" err="1" smtClean="0"/>
              <a:t>diaconos.unblog.fr</a:t>
            </a:r>
            <a:r>
              <a:rPr lang="en-US" dirty="0" smtClean="0"/>
              <a:t>/2014/11/29/a-d-a-l-pour-le-premier-</a:t>
            </a:r>
            <a:r>
              <a:rPr lang="en-US" dirty="0" err="1" smtClean="0"/>
              <a:t>dimanche</a:t>
            </a:r>
            <a:r>
              <a:rPr lang="en-US" dirty="0" smtClean="0"/>
              <a:t>-de-</a:t>
            </a:r>
            <a:r>
              <a:rPr lang="en-US" dirty="0" err="1" smtClean="0"/>
              <a:t>lavent</a:t>
            </a:r>
            <a:r>
              <a:rPr lang="en-US" dirty="0" smtClean="0"/>
              <a:t>-</a:t>
            </a:r>
            <a:r>
              <a:rPr lang="en-US" dirty="0" err="1" smtClean="0"/>
              <a:t>annee</a:t>
            </a:r>
            <a:r>
              <a:rPr lang="en-US" dirty="0" smtClean="0"/>
              <a:t>-b/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488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www.servicioskoinonia.org</a:t>
            </a:r>
            <a:r>
              <a:rPr lang="en-US" dirty="0" smtClean="0"/>
              <a:t>/</a:t>
            </a:r>
            <a:r>
              <a:rPr lang="en-US" dirty="0" err="1" smtClean="0"/>
              <a:t>cerezo</a:t>
            </a:r>
            <a:r>
              <a:rPr lang="en-US" dirty="0" smtClean="0"/>
              <a:t>/</a:t>
            </a:r>
            <a:r>
              <a:rPr lang="en-US" dirty="0" err="1" smtClean="0"/>
              <a:t>dibujosB</a:t>
            </a:r>
            <a:r>
              <a:rPr lang="en-US" dirty="0" smtClean="0"/>
              <a:t>/01advientoB1.jpg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1076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707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5277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44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005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755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936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51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952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927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740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702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267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739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947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98433-1E69-E94B-8BDE-7A8C42FB4844}" type="datetimeFigureOut">
              <a:rPr lang="en-US" smtClean="0"/>
              <a:t>10/25/2018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AAB1B-F97A-6548-86DC-34DA238AE57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245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1444" y="1523129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spc="200" dirty="0" smtClean="0">
                <a:latin typeface="Helvetica"/>
                <a:cs typeface="Helvetica"/>
              </a:rPr>
              <a:t>L’AVENT</a:t>
            </a:r>
            <a:endParaRPr lang="en-US" sz="6000" spc="200" dirty="0">
              <a:latin typeface="Helvetica"/>
              <a:cs typeface="Helvetic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61652" y="432125"/>
            <a:ext cx="1140082" cy="59093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E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s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p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é</a:t>
            </a: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r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a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n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c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2532" r="20688"/>
          <a:stretch/>
        </p:blipFill>
        <p:spPr>
          <a:xfrm>
            <a:off x="6726261" y="4411273"/>
            <a:ext cx="2206572" cy="2095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67053" y="2641872"/>
            <a:ext cx="55766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« Prenez garde, restez éveillés : </a:t>
            </a:r>
            <a:endParaRPr lang="fr-FR" dirty="0" smtClean="0">
              <a:solidFill>
                <a:schemeClr val="tx1">
                  <a:lumMod val="50000"/>
                  <a:lumOff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  <a:p>
            <a:pPr algn="ctr">
              <a:spcAft>
                <a:spcPts val="0"/>
              </a:spcAft>
            </a:pPr>
            <a:r>
              <a:rPr lang="fr-F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car </a:t>
            </a: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vous ne savez pas </a:t>
            </a:r>
            <a:r>
              <a:rPr lang="fr-F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quand </a:t>
            </a:r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ce sera le moment</a:t>
            </a:r>
            <a:r>
              <a:rPr lang="fr-FR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. »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1987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766300" y="382415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"/>
                <a:cs typeface="Helvetica"/>
              </a:rPr>
              <a:t>Prière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universelle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39367" y="1120167"/>
            <a:ext cx="6804633" cy="253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Pour notre communauté scolaire, afin que nous soyons attentifs aux personnes parmi nous qui se sentent seules ou rejetées, </a:t>
            </a:r>
            <a:r>
              <a:rPr lang="fr-FR" sz="3000" dirty="0" smtClean="0">
                <a:latin typeface="Helvetica" charset="0"/>
                <a:ea typeface="Helvetica" charset="0"/>
                <a:cs typeface="Helvetica" charset="0"/>
              </a:rPr>
              <a:t>prions.</a:t>
            </a:r>
            <a:endParaRPr lang="en-US" sz="3600" dirty="0"/>
          </a:p>
          <a:p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2339367" y="3359242"/>
            <a:ext cx="599024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smtClean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fr-FR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Seigneur, entends notre prière.</a:t>
            </a:r>
            <a:r>
              <a:rPr lang="en-US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22532" r="20688"/>
          <a:stretch/>
        </p:blipFill>
        <p:spPr>
          <a:xfrm>
            <a:off x="7147380" y="4845314"/>
            <a:ext cx="1847446" cy="17544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1652" y="432125"/>
            <a:ext cx="1140082" cy="59093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E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s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p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é</a:t>
            </a: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r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a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n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c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1613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766300" y="382415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"/>
                <a:cs typeface="Helvetica"/>
              </a:rPr>
              <a:t>Prière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universelle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39367" y="1405917"/>
            <a:ext cx="6804633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Pour nos familles, afin que nous soyons conscients que Jésus est au cœur de notre vie de famille et de notre maison, prions.</a:t>
            </a:r>
            <a:endParaRPr lang="en-US" sz="3000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2215383" y="3575742"/>
            <a:ext cx="599024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smtClean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fr-FR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Seigneur, entends notre prière.</a:t>
            </a:r>
            <a:r>
              <a:rPr lang="en-US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22532" r="20688"/>
          <a:stretch/>
        </p:blipFill>
        <p:spPr>
          <a:xfrm>
            <a:off x="7147380" y="4845314"/>
            <a:ext cx="1847446" cy="17544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1652" y="432125"/>
            <a:ext cx="1140082" cy="59093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E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s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p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é</a:t>
            </a: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r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a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n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c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75166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766300" y="382415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"/>
                <a:cs typeface="Helvetica"/>
              </a:rPr>
              <a:t>Prière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universelle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39367" y="1405917"/>
            <a:ext cx="6804633" cy="2908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Pour chacun de nous, afin que nous puissions veiller dans l’attente de l’invitation de Jésus à préparer sa naissance et sa venue parmi nous, prions.  </a:t>
            </a:r>
            <a:endParaRPr lang="en-US" sz="3000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2246379" y="4014324"/>
            <a:ext cx="599024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smtClean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fr-FR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Seigneur, entends notre prière.</a:t>
            </a:r>
            <a:r>
              <a:rPr lang="en-US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22532" r="20688"/>
          <a:stretch/>
        </p:blipFill>
        <p:spPr>
          <a:xfrm>
            <a:off x="7147380" y="4845314"/>
            <a:ext cx="1847446" cy="17544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1652" y="432125"/>
            <a:ext cx="1140082" cy="59093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E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s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p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é</a:t>
            </a: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r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a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n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c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87069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5111" y="1946430"/>
            <a:ext cx="6974237" cy="45434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873902" y="884601"/>
            <a:ext cx="2169711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3000" dirty="0" smtClean="0">
                <a:latin typeface="Helvetica" charset="0"/>
                <a:ea typeface="Helvetica" charset="0"/>
                <a:cs typeface="Helvetica" charset="0"/>
              </a:rPr>
              <a:t>Notre Père</a:t>
            </a:r>
            <a:endParaRPr lang="en-US" sz="3000" dirty="0">
              <a:latin typeface="Helvetica" charset="0"/>
              <a:ea typeface="Helvetica" charset="0"/>
              <a:cs typeface="Helvetica" charset="0"/>
            </a:endParaRPr>
          </a:p>
          <a:p>
            <a:pPr algn="ctr"/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1652" y="432125"/>
            <a:ext cx="1140082" cy="59093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E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s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p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é</a:t>
            </a: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r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a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n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c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33494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5686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 smtClean="0">
                <a:latin typeface="Helvetica"/>
                <a:cs typeface="Helvetica"/>
              </a:rPr>
              <a:t>Chant </a:t>
            </a:r>
            <a:r>
              <a:rPr lang="en-US" sz="3000" dirty="0" err="1" smtClean="0">
                <a:latin typeface="Helvetica"/>
                <a:cs typeface="Helvetica"/>
              </a:rPr>
              <a:t>d’envoi</a:t>
            </a:r>
            <a:endParaRPr lang="en-US" sz="3000" dirty="0">
              <a:latin typeface="Helvetica"/>
              <a:cs typeface="Helvetic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2532" r="20688"/>
          <a:stretch/>
        </p:blipFill>
        <p:spPr>
          <a:xfrm>
            <a:off x="7147380" y="4845314"/>
            <a:ext cx="1847446" cy="175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878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5686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 smtClean="0">
                <a:latin typeface="Helvetica"/>
                <a:cs typeface="Helvetica"/>
              </a:rPr>
              <a:t>Chant </a:t>
            </a:r>
            <a:r>
              <a:rPr lang="en-US" sz="3000" dirty="0" err="1" smtClean="0">
                <a:latin typeface="Helvetica"/>
                <a:cs typeface="Helvetica"/>
              </a:rPr>
              <a:t>d’ouverture</a:t>
            </a:r>
            <a:endParaRPr lang="en-US" sz="3000" dirty="0">
              <a:latin typeface="Helvetica"/>
              <a:cs typeface="Helvetic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2532" r="20688"/>
          <a:stretch/>
        </p:blipFill>
        <p:spPr>
          <a:xfrm>
            <a:off x="7147380" y="4845314"/>
            <a:ext cx="1847446" cy="175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80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16022" y="927463"/>
            <a:ext cx="6804633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Lecture du livre du prophète Isaïe</a:t>
            </a:r>
            <a:endParaRPr lang="en-US" sz="3000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sp>
        <p:nvSpPr>
          <p:cNvPr id="2" name="Rectangle 1"/>
          <p:cNvSpPr/>
          <p:nvPr/>
        </p:nvSpPr>
        <p:spPr>
          <a:xfrm>
            <a:off x="6666274" y="443984"/>
            <a:ext cx="1954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Première Lecture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886704" y="5287447"/>
            <a:ext cx="66632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 smtClean="0">
                <a:latin typeface="Helvetica"/>
                <a:cs typeface="Helvetica"/>
              </a:rPr>
              <a:t>Parole de </a:t>
            </a:r>
            <a:r>
              <a:rPr lang="fr-CA" sz="3000" smtClean="0">
                <a:latin typeface="Helvetica"/>
                <a:cs typeface="Helvetica"/>
              </a:rPr>
              <a:t>Seigneur.</a:t>
            </a:r>
          </a:p>
          <a:p>
            <a:endParaRPr lang="fr-CA" sz="1200" dirty="0" smtClean="0">
              <a:solidFill>
                <a:schemeClr val="accent4">
                  <a:lumMod val="50000"/>
                </a:schemeClr>
              </a:solidFill>
              <a:latin typeface="Helvetica"/>
              <a:cs typeface="Helvetica"/>
            </a:endParaRPr>
          </a:p>
          <a:p>
            <a:r>
              <a:rPr lang="fr-CA" sz="3000" dirty="0" smtClean="0">
                <a:solidFill>
                  <a:srgbClr val="C00000"/>
                </a:solidFill>
                <a:latin typeface="Helvetica"/>
                <a:cs typeface="Helvetica"/>
              </a:rPr>
              <a:t>Nous rendons gloire à Dieu.</a:t>
            </a:r>
            <a:endParaRPr lang="en-US" sz="3000" dirty="0">
              <a:solidFill>
                <a:srgbClr val="C00000"/>
              </a:solidFill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1652" y="432125"/>
            <a:ext cx="1140082" cy="59093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E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s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p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é</a:t>
            </a: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r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a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n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c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1734" y="1728232"/>
            <a:ext cx="5770995" cy="330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86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16022" y="1448779"/>
            <a:ext cx="69902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 smtClean="0">
                <a:latin typeface="Helvetica" charset="0"/>
                <a:ea typeface="Helvetica" charset="0"/>
                <a:cs typeface="Helvetica" charset="0"/>
              </a:rPr>
              <a:t>R. Dans </a:t>
            </a: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la joie, nous irons à la </a:t>
            </a:r>
            <a:r>
              <a:rPr lang="fr-FR" sz="3000" dirty="0" smtClean="0">
                <a:latin typeface="Helvetica" charset="0"/>
                <a:ea typeface="Helvetica" charset="0"/>
                <a:cs typeface="Helvetica" charset="0"/>
              </a:rPr>
              <a:t>		maison </a:t>
            </a: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du Seigneur. </a:t>
            </a:r>
            <a:r>
              <a:rPr lang="en-US" sz="3000" dirty="0">
                <a:latin typeface="Helvetica" charset="0"/>
                <a:ea typeface="Helvetica" charset="0"/>
                <a:cs typeface="Helvetica" charset="0"/>
              </a:rPr>
              <a:t> </a:t>
            </a:r>
          </a:p>
        </p:txBody>
      </p:sp>
      <p:sp>
        <p:nvSpPr>
          <p:cNvPr id="2" name="Rectangle 1"/>
          <p:cNvSpPr/>
          <p:nvPr/>
        </p:nvSpPr>
        <p:spPr>
          <a:xfrm>
            <a:off x="7269003" y="439561"/>
            <a:ext cx="14798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"/>
                <a:cs typeface="Helvetica"/>
              </a:rPr>
              <a:t>Psaume</a:t>
            </a:r>
            <a:r>
              <a:rPr lang="en-US" dirty="0" smtClean="0">
                <a:latin typeface="Helvetica"/>
                <a:cs typeface="Helvetica"/>
              </a:rPr>
              <a:t> 121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22532" r="20688"/>
          <a:stretch/>
        </p:blipFill>
        <p:spPr>
          <a:xfrm>
            <a:off x="7147380" y="4845314"/>
            <a:ext cx="1847446" cy="17544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1652" y="432125"/>
            <a:ext cx="1140082" cy="59093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E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s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p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é</a:t>
            </a: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r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a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n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c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79042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16022" y="1448779"/>
            <a:ext cx="699027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sp>
        <p:nvSpPr>
          <p:cNvPr id="2" name="Rectangle 1"/>
          <p:cNvSpPr/>
          <p:nvPr/>
        </p:nvSpPr>
        <p:spPr>
          <a:xfrm>
            <a:off x="7269003" y="439561"/>
            <a:ext cx="1441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Acclamation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22532" r="20688"/>
          <a:stretch/>
        </p:blipFill>
        <p:spPr>
          <a:xfrm>
            <a:off x="7147380" y="4845314"/>
            <a:ext cx="1847446" cy="17544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1652" y="432125"/>
            <a:ext cx="1140082" cy="59093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E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s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p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é</a:t>
            </a: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r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a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n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c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68180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1833165"/>
            <a:ext cx="3435199" cy="391993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16022" y="927463"/>
            <a:ext cx="680463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sp>
        <p:nvSpPr>
          <p:cNvPr id="2" name="Rectangle 1"/>
          <p:cNvSpPr/>
          <p:nvPr/>
        </p:nvSpPr>
        <p:spPr>
          <a:xfrm>
            <a:off x="7552113" y="415409"/>
            <a:ext cx="106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latin typeface="Helvetica"/>
                <a:cs typeface="Helvetica"/>
              </a:rPr>
              <a:t>Évangile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824713" y="5371689"/>
            <a:ext cx="6663266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>
                <a:latin typeface="Helvetica" charset="0"/>
                <a:ea typeface="Helvetica" charset="0"/>
                <a:cs typeface="Helvetica" charset="0"/>
              </a:rPr>
              <a:t>Acclamons la Parole de Dieu.</a:t>
            </a:r>
            <a:endParaRPr lang="fr-FR" sz="3000" dirty="0" smtClean="0">
              <a:solidFill>
                <a:srgbClr val="C0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r>
              <a:rPr lang="fr-FR" sz="30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Louange </a:t>
            </a:r>
            <a:r>
              <a:rPr lang="fr-FR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à toi, Seigneur Jésus.</a:t>
            </a:r>
            <a:r>
              <a:rPr lang="en-US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endParaRPr lang="en-US" sz="3000" b="1" dirty="0">
              <a:solidFill>
                <a:srgbClr val="C0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04593" y="784741"/>
            <a:ext cx="732797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sz="3000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Le Seigneur soit avec vous. </a:t>
            </a:r>
            <a:endParaRPr lang="fr-FR" sz="3000" dirty="0" smtClean="0">
              <a:solidFill>
                <a:srgbClr val="00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r>
              <a:rPr lang="fr-FR" sz="30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Et </a:t>
            </a:r>
            <a:r>
              <a:rPr lang="fr-FR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avec votre esprit.</a:t>
            </a:r>
            <a:endParaRPr lang="en-US" sz="3000" dirty="0">
              <a:solidFill>
                <a:srgbClr val="C0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endParaRPr lang="fr-FR" sz="3000" b="1" dirty="0" smtClean="0">
              <a:solidFill>
                <a:srgbClr val="00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r>
              <a:rPr lang="fr-FR" sz="3000" dirty="0" smtClean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Évangile </a:t>
            </a:r>
            <a:r>
              <a:rPr lang="fr-FR" sz="3000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de Jésus </a:t>
            </a:r>
            <a:r>
              <a:rPr lang="fr-FR" sz="3000" dirty="0" smtClean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Christ </a:t>
            </a:r>
          </a:p>
          <a:p>
            <a:pPr>
              <a:spcAft>
                <a:spcPts val="0"/>
              </a:spcAft>
            </a:pPr>
            <a:r>
              <a:rPr lang="fr-FR" sz="3000" dirty="0" smtClean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selon </a:t>
            </a:r>
            <a:r>
              <a:rPr lang="fr-FR" sz="3000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saint </a:t>
            </a:r>
            <a:r>
              <a:rPr lang="fr-FR" sz="3000" dirty="0" smtClean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Marc</a:t>
            </a:r>
          </a:p>
          <a:p>
            <a:pPr>
              <a:spcAft>
                <a:spcPts val="0"/>
              </a:spcAft>
            </a:pPr>
            <a:r>
              <a:rPr lang="fr-FR" sz="30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Gloire </a:t>
            </a:r>
            <a:r>
              <a:rPr lang="fr-FR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à toi, Seigneur!</a:t>
            </a:r>
            <a:endParaRPr lang="en-US" sz="3000" dirty="0">
              <a:solidFill>
                <a:srgbClr val="C00000"/>
              </a:solidFill>
              <a:effectLst/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1652" y="432125"/>
            <a:ext cx="1140082" cy="59093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E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s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p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é</a:t>
            </a: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r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a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n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c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41154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5491"/>
          <a:stretch/>
        </p:blipFill>
        <p:spPr>
          <a:xfrm flipH="1">
            <a:off x="2719013" y="268110"/>
            <a:ext cx="4263921" cy="64814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541275" y="269278"/>
            <a:ext cx="1031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"/>
                <a:cs typeface="Helvetica"/>
              </a:rPr>
              <a:t>Homélie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61652" y="432125"/>
            <a:ext cx="1140082" cy="59093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E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s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p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é</a:t>
            </a: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r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a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n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c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36772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766300" y="382415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"/>
                <a:cs typeface="Helvetica"/>
              </a:rPr>
              <a:t>Prière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universelle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39367" y="1405917"/>
            <a:ext cx="6804633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Pour l’Église, afin qu’elle apporte la lumière de l’Évangile à un monde en recherche de vérité, prions.</a:t>
            </a:r>
            <a:endParaRPr lang="en-US" sz="3000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3300" dirty="0">
                <a:latin typeface="Helvetica"/>
                <a:cs typeface="Helvetica"/>
              </a:rPr>
              <a:t> </a:t>
            </a:r>
            <a:endParaRPr lang="en-US" sz="3300" dirty="0" smtClean="0">
              <a:latin typeface="Helvetica"/>
              <a:cs typeface="Helvetica"/>
            </a:endParaRPr>
          </a:p>
          <a:p>
            <a:endParaRPr lang="en-US" sz="3300" dirty="0">
              <a:latin typeface="Helvetica"/>
              <a:cs typeface="Helvetic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40240" y="3298743"/>
            <a:ext cx="599024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smtClean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fr-FR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Seigneur, entends notre prière.</a:t>
            </a:r>
            <a:r>
              <a:rPr lang="en-US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22532" r="20688"/>
          <a:stretch/>
        </p:blipFill>
        <p:spPr>
          <a:xfrm>
            <a:off x="7147380" y="4845314"/>
            <a:ext cx="1847446" cy="17544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1652" y="432125"/>
            <a:ext cx="1140082" cy="59093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E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s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p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é</a:t>
            </a: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r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a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n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c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80421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6333" y="268111"/>
            <a:ext cx="1368778" cy="633165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766300" y="382415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"/>
                <a:cs typeface="Helvetica"/>
              </a:rPr>
              <a:t>Prière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universelle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39367" y="1405917"/>
            <a:ext cx="6804633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Pour les dirigeants politiques, afin qu’ils soient vigilants au bien-être des personnes les plus vulnérables de la société, prions.</a:t>
            </a:r>
            <a:endParaRPr lang="en-US" sz="3000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2339367" y="3732904"/>
            <a:ext cx="599024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smtClean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fr-FR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Seigneur, entends notre prière.</a:t>
            </a:r>
            <a:r>
              <a:rPr lang="en-US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22532" r="20688"/>
          <a:stretch/>
        </p:blipFill>
        <p:spPr>
          <a:xfrm>
            <a:off x="7147380" y="4845314"/>
            <a:ext cx="1847446" cy="17544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1652" y="432125"/>
            <a:ext cx="1140082" cy="59093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E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s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p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 smtClean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é</a:t>
            </a: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r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a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n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c</a:t>
            </a:r>
            <a:endParaRPr lang="en-US" sz="4200" b="1" dirty="0" smtClean="0">
              <a:solidFill>
                <a:schemeClr val="bg1"/>
              </a:solidFill>
              <a:latin typeface="Gabriola" charset="0"/>
              <a:ea typeface="Gabriola" charset="0"/>
              <a:cs typeface="Gabriola" charset="0"/>
            </a:endParaRPr>
          </a:p>
          <a:p>
            <a:r>
              <a:rPr lang="en-US" sz="4200" b="1" dirty="0">
                <a:solidFill>
                  <a:schemeClr val="bg1"/>
                </a:solidFill>
                <a:latin typeface="Gabriola" charset="0"/>
                <a:ea typeface="Gabriola" charset="0"/>
                <a:cs typeface="Gabriola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76696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</TotalTime>
  <Words>442</Words>
  <Application>Microsoft Office PowerPoint</Application>
  <PresentationFormat>Affichage à l'écran (4:3)</PresentationFormat>
  <Paragraphs>175</Paragraphs>
  <Slides>14</Slides>
  <Notes>13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9" baseType="lpstr">
      <vt:lpstr>Arial</vt:lpstr>
      <vt:lpstr>Calibri</vt:lpstr>
      <vt:lpstr>Gabriola</vt:lpstr>
      <vt:lpstr>Helvetica</vt:lpstr>
      <vt:lpstr>Office Theme</vt:lpstr>
      <vt:lpstr>L’AVENT</vt:lpstr>
      <vt:lpstr>Chant d’ouverture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Chant d’envoi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Marilena Berardinelli</dc:creator>
  <cp:lastModifiedBy>Lacroix, Sebastien</cp:lastModifiedBy>
  <cp:revision>53</cp:revision>
  <dcterms:created xsi:type="dcterms:W3CDTF">2017-02-28T02:17:07Z</dcterms:created>
  <dcterms:modified xsi:type="dcterms:W3CDTF">2018-10-25T17:27:36Z</dcterms:modified>
</cp:coreProperties>
</file>