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PT Sans Narrow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PTSansNarrow-regular.fntdata"/><Relationship Id="rId8" Type="http://schemas.openxmlformats.org/officeDocument/2006/relationships/font" Target="fonts/PTSansNarrow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FDECDB"/>
            </a:gs>
            <a:gs pos="100000">
              <a:srgbClr val="F0A9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689025" y="-165000"/>
            <a:ext cx="9095475" cy="220295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 rot="-21">
            <a:off x="213499" y="87602"/>
            <a:ext cx="863725" cy="329972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351C75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9900"/>
                </a:solidFill>
                <a:latin typeface="Dancing Script"/>
              </a:rPr>
              <a:t>Prière</a:t>
            </a:r>
          </a:p>
        </p:txBody>
      </p:sp>
      <p:sp>
        <p:nvSpPr>
          <p:cNvPr id="56" name="Google Shape;56;p13"/>
          <p:cNvSpPr/>
          <p:nvPr/>
        </p:nvSpPr>
        <p:spPr>
          <a:xfrm>
            <a:off x="2970463" y="1575375"/>
            <a:ext cx="3676260" cy="51116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351C75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9900"/>
                </a:solidFill>
                <a:latin typeface="Dancing Script"/>
              </a:rPr>
              <a:t>L'espérance en nous</a:t>
            </a:r>
          </a:p>
        </p:txBody>
      </p:sp>
      <p:sp>
        <p:nvSpPr>
          <p:cNvPr id="57" name="Google Shape;57;p13"/>
          <p:cNvSpPr txBox="1"/>
          <p:nvPr/>
        </p:nvSpPr>
        <p:spPr>
          <a:xfrm>
            <a:off x="883100" y="1965825"/>
            <a:ext cx="78510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3000">
                <a:solidFill>
                  <a:srgbClr val="666666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Seigneur, </a:t>
            </a:r>
            <a:endParaRPr sz="3000">
              <a:solidFill>
                <a:srgbClr val="666666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3000">
                <a:solidFill>
                  <a:srgbClr val="666666"/>
                </a:solidFill>
                <a:latin typeface="PT Sans Narrow"/>
                <a:ea typeface="PT Sans Narrow"/>
                <a:cs typeface="PT Sans Narrow"/>
                <a:sym typeface="PT Sans Narrow"/>
              </a:rPr>
              <a:t>Lorsque je vois des gens seuls, découragés et tristes, aide-moi à faire une différence en leur donnant de l’espoir. Grâce à la prière, inspire-moi à utiliser les bons mots et à poser les bons gestes qui leur permettront de retrouver leur chemin.</a:t>
            </a:r>
            <a:endParaRPr sz="3000">
              <a:solidFill>
                <a:srgbClr val="666666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solidFill>
                <a:srgbClr val="666666"/>
              </a:solidFill>
              <a:latin typeface="PT Sans Narrow"/>
              <a:ea typeface="PT Sans Narrow"/>
              <a:cs typeface="PT Sans Narrow"/>
              <a:sym typeface="PT Sans Narrow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6395427" y="4515275"/>
            <a:ext cx="1113125" cy="62822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rgbClr val="351C75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FF9900"/>
                </a:solidFill>
                <a:latin typeface="Dancing Script"/>
              </a:rPr>
              <a:t>Amen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