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</p:sldIdLst>
  <p:sldSz cy="5143500" cx="9144000"/>
  <p:notesSz cx="6858000" cy="9144000"/>
  <p:embeddedFontLst>
    <p:embeddedFont>
      <p:font typeface="Caveat"/>
      <p:regular r:id="rId10"/>
      <p:bold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DB87752E-103B-4A9B-B6E6-ACAB937B9DDF}">
  <a:tblStyle styleId="{DB87752E-103B-4A9B-B6E6-ACAB937B9DD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1" Type="http://schemas.openxmlformats.org/officeDocument/2006/relationships/font" Target="fonts/Caveat-bold.fntdata"/><Relationship Id="rId10" Type="http://schemas.openxmlformats.org/officeDocument/2006/relationships/font" Target="fonts/Caveat-regular.fntdata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7590d5737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7590d5737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7590d5737d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7590d5737d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7590d5737d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7590d5737d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 amt="67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 rot="-1037777">
            <a:off x="551594" y="549701"/>
            <a:ext cx="2200223" cy="653083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93C47D"/>
                </a:solidFill>
                <a:latin typeface="Caveat"/>
              </a:rPr>
              <a:t>ESPOIR</a:t>
            </a:r>
          </a:p>
        </p:txBody>
      </p:sp>
      <p:graphicFrame>
        <p:nvGraphicFramePr>
          <p:cNvPr id="56" name="Google Shape;56;p13"/>
          <p:cNvGraphicFramePr/>
          <p:nvPr/>
        </p:nvGraphicFramePr>
        <p:xfrm>
          <a:off x="53300" y="1448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{DB87752E-103B-4A9B-B6E6-ACAB937B9DDF}</a:tableStyleId>
              </a:tblPr>
              <a:tblGrid>
                <a:gridCol w="4056275"/>
              </a:tblGrid>
              <a:tr h="6898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fr"/>
                        <a:t>  </a:t>
                      </a:r>
                      <a:r>
                        <a:rPr b="1" lang="fr" sz="2400">
                          <a:latin typeface="Caveat"/>
                          <a:ea typeface="Caveat"/>
                          <a:cs typeface="Caveat"/>
                          <a:sym typeface="Caveat"/>
                        </a:rPr>
                        <a:t>Situations où l’on ressent de l’</a:t>
                      </a:r>
                      <a:r>
                        <a:rPr b="1" lang="fr" sz="2400">
                          <a:solidFill>
                            <a:srgbClr val="38761D"/>
                          </a:solidFill>
                          <a:latin typeface="Caveat"/>
                          <a:ea typeface="Caveat"/>
                          <a:cs typeface="Caveat"/>
                          <a:sym typeface="Caveat"/>
                        </a:rPr>
                        <a:t>ESPOIR</a:t>
                      </a:r>
                      <a:endParaRPr b="1" sz="2400">
                        <a:solidFill>
                          <a:srgbClr val="38761D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780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7" name="Google Shape;57;p13"/>
          <p:cNvGraphicFramePr/>
          <p:nvPr/>
        </p:nvGraphicFramePr>
        <p:xfrm>
          <a:off x="4988000" y="14004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{DB87752E-103B-4A9B-B6E6-ACAB937B9DDF}</a:tableStyleId>
              </a:tblPr>
              <a:tblGrid>
                <a:gridCol w="3964675"/>
              </a:tblGrid>
              <a:tr h="863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2400">
                          <a:latin typeface="Caveat"/>
                          <a:ea typeface="Caveat"/>
                          <a:cs typeface="Caveat"/>
                          <a:sym typeface="Caveat"/>
                        </a:rPr>
                        <a:t>Situations où l’on peut perdre l’</a:t>
                      </a:r>
                      <a:r>
                        <a:rPr b="1" lang="fr" sz="2400">
                          <a:solidFill>
                            <a:srgbClr val="38761D"/>
                          </a:solidFill>
                          <a:latin typeface="Caveat"/>
                          <a:ea typeface="Caveat"/>
                          <a:cs typeface="Caveat"/>
                          <a:sym typeface="Caveat"/>
                        </a:rPr>
                        <a:t>ESPOIR</a:t>
                      </a:r>
                      <a:endParaRPr b="1" sz="2400">
                        <a:solidFill>
                          <a:srgbClr val="38761D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780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23976" y="799500"/>
            <a:ext cx="756776" cy="80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417850" y="986050"/>
            <a:ext cx="1243675" cy="621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4"/>
          <p:cNvPicPr preferRelativeResize="0"/>
          <p:nvPr/>
        </p:nvPicPr>
        <p:blipFill>
          <a:blip r:embed="rId3">
            <a:alphaModFix amt="67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/>
          <p:nvPr/>
        </p:nvSpPr>
        <p:spPr>
          <a:xfrm rot="-1037777">
            <a:off x="551594" y="549701"/>
            <a:ext cx="2200223" cy="653083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93C47D"/>
                </a:solidFill>
                <a:latin typeface="Caveat"/>
              </a:rPr>
              <a:t>ESPOIR</a:t>
            </a:r>
          </a:p>
        </p:txBody>
      </p:sp>
      <p:graphicFrame>
        <p:nvGraphicFramePr>
          <p:cNvPr id="66" name="Google Shape;66;p14"/>
          <p:cNvGraphicFramePr/>
          <p:nvPr/>
        </p:nvGraphicFramePr>
        <p:xfrm>
          <a:off x="53300" y="1448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{DB87752E-103B-4A9B-B6E6-ACAB937B9DDF}</a:tableStyleId>
              </a:tblPr>
              <a:tblGrid>
                <a:gridCol w="4056275"/>
              </a:tblGrid>
              <a:tr h="689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fr"/>
                        <a:t>  </a:t>
                      </a:r>
                      <a:r>
                        <a:rPr b="1" lang="fr" sz="2400">
                          <a:latin typeface="Caveat"/>
                          <a:ea typeface="Caveat"/>
                          <a:cs typeface="Caveat"/>
                          <a:sym typeface="Caveat"/>
                        </a:rPr>
                        <a:t>Émotions </a:t>
                      </a:r>
                      <a:r>
                        <a:rPr b="1" lang="fr" sz="2400">
                          <a:latin typeface="Caveat"/>
                          <a:ea typeface="Caveat"/>
                          <a:cs typeface="Caveat"/>
                          <a:sym typeface="Caveat"/>
                        </a:rPr>
                        <a:t>associées à l’</a:t>
                      </a:r>
                      <a:r>
                        <a:rPr b="1" lang="fr" sz="2400">
                          <a:solidFill>
                            <a:srgbClr val="38761D"/>
                          </a:solidFill>
                          <a:latin typeface="Caveat"/>
                          <a:ea typeface="Caveat"/>
                          <a:cs typeface="Caveat"/>
                          <a:sym typeface="Caveat"/>
                        </a:rPr>
                        <a:t>ESPOIR</a:t>
                      </a:r>
                      <a:endParaRPr b="1" sz="2400">
                        <a:solidFill>
                          <a:srgbClr val="38761D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9520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7" name="Google Shape;67;p14"/>
          <p:cNvGraphicFramePr/>
          <p:nvPr/>
        </p:nvGraphicFramePr>
        <p:xfrm>
          <a:off x="4755100" y="1339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{DB87752E-103B-4A9B-B6E6-ACAB937B9DDF}</a:tableStyleId>
              </a:tblPr>
              <a:tblGrid>
                <a:gridCol w="4328600"/>
              </a:tblGrid>
              <a:tr h="863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2400">
                          <a:latin typeface="Caveat"/>
                          <a:ea typeface="Caveat"/>
                          <a:cs typeface="Caveat"/>
                          <a:sym typeface="Caveat"/>
                        </a:rPr>
                        <a:t>Émotions </a:t>
                      </a:r>
                      <a:r>
                        <a:rPr b="1" lang="fr" sz="2400">
                          <a:latin typeface="Caveat"/>
                          <a:ea typeface="Caveat"/>
                          <a:cs typeface="Caveat"/>
                          <a:sym typeface="Caveat"/>
                        </a:rPr>
                        <a:t>associées au </a:t>
                      </a:r>
                      <a:r>
                        <a:rPr b="1" lang="fr" sz="2400">
                          <a:solidFill>
                            <a:srgbClr val="38761D"/>
                          </a:solidFill>
                          <a:latin typeface="Caveat"/>
                          <a:ea typeface="Caveat"/>
                          <a:cs typeface="Caveat"/>
                          <a:sym typeface="Caveat"/>
                        </a:rPr>
                        <a:t>DÉSESPOIR</a:t>
                      </a:r>
                      <a:endParaRPr b="1" sz="2400">
                        <a:solidFill>
                          <a:srgbClr val="38761D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780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68" name="Google Shape;68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23976" y="799500"/>
            <a:ext cx="756776" cy="80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417850" y="986050"/>
            <a:ext cx="1243675" cy="6218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4"/>
          <p:cNvSpPr/>
          <p:nvPr/>
        </p:nvSpPr>
        <p:spPr>
          <a:xfrm>
            <a:off x="2950150" y="0"/>
            <a:ext cx="3384736" cy="911702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93C47D"/>
                </a:solidFill>
                <a:latin typeface="Caveat"/>
              </a:rPr>
              <a:t>et ÉMOTIONS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5"/>
          <p:cNvPicPr preferRelativeResize="0"/>
          <p:nvPr/>
        </p:nvPicPr>
        <p:blipFill>
          <a:blip r:embed="rId3">
            <a:alphaModFix amt="67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6" name="Google Shape;76;p15"/>
          <p:cNvGraphicFramePr/>
          <p:nvPr/>
        </p:nvGraphicFramePr>
        <p:xfrm>
          <a:off x="239000" y="2067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{DB87752E-103B-4A9B-B6E6-ACAB937B9DDF}</a:tableStyleId>
              </a:tblPr>
              <a:tblGrid>
                <a:gridCol w="8666000"/>
              </a:tblGrid>
              <a:tr h="5992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fr"/>
                        <a:t>  </a:t>
                      </a:r>
                      <a:r>
                        <a:rPr b="1" i="1" lang="fr" sz="2400">
                          <a:latin typeface="Caveat"/>
                          <a:ea typeface="Caveat"/>
                          <a:cs typeface="Caveat"/>
                          <a:sym typeface="Caveat"/>
                        </a:rPr>
                        <a:t>Gestes </a:t>
                      </a:r>
                      <a:r>
                        <a:rPr b="1" lang="fr" sz="2400">
                          <a:latin typeface="Caveat"/>
                          <a:ea typeface="Caveat"/>
                          <a:cs typeface="Caveat"/>
                          <a:sym typeface="Caveat"/>
                        </a:rPr>
                        <a:t>d’un agent d’ </a:t>
                      </a:r>
                      <a:r>
                        <a:rPr b="1" lang="fr" sz="2400">
                          <a:solidFill>
                            <a:srgbClr val="38761D"/>
                          </a:solidFill>
                          <a:latin typeface="Caveat"/>
                          <a:ea typeface="Caveat"/>
                          <a:cs typeface="Caveat"/>
                          <a:sym typeface="Caveat"/>
                        </a:rPr>
                        <a:t>ESPOIR</a:t>
                      </a:r>
                      <a:endParaRPr b="1" sz="2400">
                        <a:solidFill>
                          <a:srgbClr val="38761D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38761D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2775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●"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3876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77" name="Google Shape;7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8900" y="3350"/>
            <a:ext cx="1353276" cy="14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5"/>
          <p:cNvSpPr/>
          <p:nvPr/>
        </p:nvSpPr>
        <p:spPr>
          <a:xfrm>
            <a:off x="2179638" y="133250"/>
            <a:ext cx="4056273" cy="93569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93C47D"/>
                </a:solidFill>
                <a:latin typeface="Caveat"/>
              </a:rPr>
              <a:t>Agent d'ESPOIR</a:t>
            </a:r>
          </a:p>
        </p:txBody>
      </p:sp>
      <p:pic>
        <p:nvPicPr>
          <p:cNvPr id="79" name="Google Shape;79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01475" y="3350"/>
            <a:ext cx="1353276" cy="144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