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PT Sans Narrow"/>
      <p:regular r:id="rId7"/>
      <p:bold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PTSansNarrow-regular.fntdata"/><Relationship Id="rId8" Type="http://schemas.openxmlformats.org/officeDocument/2006/relationships/font" Target="fonts/PTSansNarrow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gradFill>
          <a:gsLst>
            <a:gs pos="0">
              <a:srgbClr val="FDECDB"/>
            </a:gs>
            <a:gs pos="100000">
              <a:srgbClr val="F0A963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689025" y="-165000"/>
            <a:ext cx="9095475" cy="220295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/>
          <p:nvPr/>
        </p:nvSpPr>
        <p:spPr>
          <a:xfrm rot="-21">
            <a:off x="213499" y="87602"/>
            <a:ext cx="863725" cy="329972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351C75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9900"/>
                </a:solidFill>
                <a:latin typeface="Dancing Script"/>
              </a:rPr>
              <a:t>Prière</a:t>
            </a:r>
          </a:p>
        </p:txBody>
      </p:sp>
      <p:sp>
        <p:nvSpPr>
          <p:cNvPr id="56" name="Google Shape;56;p13"/>
          <p:cNvSpPr/>
          <p:nvPr/>
        </p:nvSpPr>
        <p:spPr>
          <a:xfrm>
            <a:off x="2159438" y="1678925"/>
            <a:ext cx="5475270" cy="511165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rgbClr val="351C75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9900"/>
                </a:solidFill>
                <a:latin typeface="Dancing Script"/>
              </a:rPr>
              <a:t>Notre espérance c'est le Christ</a:t>
            </a:r>
          </a:p>
        </p:txBody>
      </p:sp>
      <p:sp>
        <p:nvSpPr>
          <p:cNvPr id="57" name="Google Shape;57;p13"/>
          <p:cNvSpPr txBox="1"/>
          <p:nvPr/>
        </p:nvSpPr>
        <p:spPr>
          <a:xfrm>
            <a:off x="1123050" y="2086550"/>
            <a:ext cx="7283400" cy="317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3000">
                <a:solidFill>
                  <a:srgbClr val="666666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Seigneur, </a:t>
            </a:r>
            <a:endParaRPr sz="3000">
              <a:solidFill>
                <a:srgbClr val="666666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3000">
                <a:solidFill>
                  <a:srgbClr val="666666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Aide-moi à grandir dans la foi, en sachant que l’espoir permet l’atteinte des objectifs qu’on se fixe.</a:t>
            </a:r>
            <a:endParaRPr sz="3000">
              <a:solidFill>
                <a:srgbClr val="666666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3000">
                <a:solidFill>
                  <a:srgbClr val="666666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Comme la semence, j’ai besoin de toi pour grandir en</a:t>
            </a:r>
            <a:endParaRPr sz="3000">
              <a:solidFill>
                <a:srgbClr val="666666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3000">
                <a:solidFill>
                  <a:srgbClr val="666666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santé, avec un coeur ouvert et prêt à accueillir tes enseignements. </a:t>
            </a:r>
            <a:endParaRPr sz="3000">
              <a:solidFill>
                <a:srgbClr val="666666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6395427" y="4515275"/>
            <a:ext cx="1113125" cy="628225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rgbClr val="351C75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9900"/>
                </a:solidFill>
                <a:latin typeface="Dancing Script"/>
              </a:rPr>
              <a:t>Amen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