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Lst>
  <p:sldSz cy="5143500" cx="9144000"/>
  <p:notesSz cx="6858000" cy="9144000"/>
  <p:embeddedFontLst>
    <p:embeddedFont>
      <p:font typeface="PT Sans Narrow"/>
      <p:regular r:id="rId7"/>
      <p:bold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TSansNarrow-regular.fntdata"/><Relationship Id="rId8" Type="http://schemas.openxmlformats.org/officeDocument/2006/relationships/font" Target="fonts/PTSansNarrow-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gradFill>
          <a:gsLst>
            <a:gs pos="0">
              <a:srgbClr val="FDECDB"/>
            </a:gs>
            <a:gs pos="100000">
              <a:srgbClr val="F0A963"/>
            </a:gs>
          </a:gsLst>
          <a:path path="circle">
            <a:fillToRect b="50%" l="50%" r="50%" t="50%"/>
          </a:path>
          <a:tileRect/>
        </a:gradFill>
      </p:bgPr>
    </p:bg>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689025" y="-165000"/>
            <a:ext cx="9095475" cy="2202950"/>
          </a:xfrm>
          <a:prstGeom prst="rect">
            <a:avLst/>
          </a:prstGeom>
          <a:noFill/>
          <a:ln>
            <a:noFill/>
          </a:ln>
        </p:spPr>
      </p:pic>
      <p:sp>
        <p:nvSpPr>
          <p:cNvPr id="55" name="Google Shape;55;p13"/>
          <p:cNvSpPr/>
          <p:nvPr/>
        </p:nvSpPr>
        <p:spPr>
          <a:xfrm rot="-21">
            <a:off x="213499" y="87602"/>
            <a:ext cx="863725" cy="329972"/>
          </a:xfrm>
          <a:prstGeom prst="rect">
            <a:avLst/>
          </a:prstGeom>
        </p:spPr>
        <p:txBody>
          <a:bodyPr>
            <a:prstTxWarp prst="textPlain"/>
          </a:bodyPr>
          <a:lstStyle/>
          <a:p>
            <a:pPr lvl="0" algn="ctr"/>
            <a:r>
              <a:rPr b="0" i="0">
                <a:ln cap="flat" cmpd="sng" w="19050">
                  <a:solidFill>
                    <a:srgbClr val="351C75"/>
                  </a:solidFill>
                  <a:prstDash val="solid"/>
                  <a:round/>
                  <a:headEnd len="sm" w="sm" type="none"/>
                  <a:tailEnd len="sm" w="sm" type="none"/>
                </a:ln>
                <a:solidFill>
                  <a:srgbClr val="FF9900"/>
                </a:solidFill>
                <a:latin typeface="Dancing Script"/>
              </a:rPr>
              <a:t>Prière</a:t>
            </a:r>
          </a:p>
        </p:txBody>
      </p:sp>
      <p:sp>
        <p:nvSpPr>
          <p:cNvPr id="56" name="Google Shape;56;p13"/>
          <p:cNvSpPr/>
          <p:nvPr/>
        </p:nvSpPr>
        <p:spPr>
          <a:xfrm>
            <a:off x="2159438" y="1678925"/>
            <a:ext cx="4855121" cy="511165"/>
          </a:xfrm>
          <a:prstGeom prst="rect">
            <a:avLst/>
          </a:prstGeom>
        </p:spPr>
        <p:txBody>
          <a:bodyPr>
            <a:prstTxWarp prst="textPlain"/>
          </a:bodyPr>
          <a:lstStyle/>
          <a:p>
            <a:pPr lvl="0" algn="ctr"/>
            <a:r>
              <a:rPr b="0" i="0">
                <a:ln cap="flat" cmpd="sng" w="9525">
                  <a:solidFill>
                    <a:srgbClr val="351C75"/>
                  </a:solidFill>
                  <a:prstDash val="solid"/>
                  <a:round/>
                  <a:headEnd len="sm" w="sm" type="none"/>
                  <a:tailEnd len="sm" w="sm" type="none"/>
                </a:ln>
                <a:solidFill>
                  <a:srgbClr val="FF9900"/>
                </a:solidFill>
                <a:latin typeface="Dancing Script"/>
              </a:rPr>
              <a:t>L'espérance pour le monde</a:t>
            </a:r>
          </a:p>
        </p:txBody>
      </p:sp>
      <p:sp>
        <p:nvSpPr>
          <p:cNvPr id="57" name="Google Shape;57;p13"/>
          <p:cNvSpPr txBox="1"/>
          <p:nvPr/>
        </p:nvSpPr>
        <p:spPr>
          <a:xfrm>
            <a:off x="1123050" y="2086550"/>
            <a:ext cx="7283400" cy="3173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sz="3000">
                <a:solidFill>
                  <a:srgbClr val="666666"/>
                </a:solidFill>
                <a:latin typeface="PT Sans Narrow"/>
                <a:ea typeface="PT Sans Narrow"/>
                <a:cs typeface="PT Sans Narrow"/>
                <a:sym typeface="PT Sans Narrow"/>
              </a:rPr>
              <a:t>Seigneur, </a:t>
            </a:r>
            <a:endParaRPr sz="3000">
              <a:solidFill>
                <a:srgbClr val="666666"/>
              </a:solidFill>
              <a:latin typeface="PT Sans Narrow"/>
              <a:ea typeface="PT Sans Narrow"/>
              <a:cs typeface="PT Sans Narrow"/>
              <a:sym typeface="PT Sans Narrow"/>
            </a:endParaRPr>
          </a:p>
          <a:p>
            <a:pPr indent="0" lvl="0" marL="0" rtl="0" algn="l">
              <a:spcBef>
                <a:spcPts val="0"/>
              </a:spcBef>
              <a:spcAft>
                <a:spcPts val="0"/>
              </a:spcAft>
              <a:buNone/>
            </a:pPr>
            <a:r>
              <a:rPr lang="fr" sz="3000">
                <a:solidFill>
                  <a:srgbClr val="666666"/>
                </a:solidFill>
                <a:latin typeface="PT Sans Narrow"/>
                <a:ea typeface="PT Sans Narrow"/>
                <a:cs typeface="PT Sans Narrow"/>
                <a:sym typeface="PT Sans Narrow"/>
              </a:rPr>
              <a:t>Donne-moi la force d’aimer chaque personne comme Toi tu nous aimes, avec nos qualités et nos faiblesses.  Permets que je puisse garder espérance du potentiel de chaque personne et alors nous nous accueillerons dans Ton amour sur cette Terre.</a:t>
            </a:r>
            <a:endParaRPr sz="3000">
              <a:solidFill>
                <a:srgbClr val="666666"/>
              </a:solidFill>
              <a:latin typeface="PT Sans Narrow"/>
              <a:ea typeface="PT Sans Narrow"/>
              <a:cs typeface="PT Sans Narrow"/>
              <a:sym typeface="PT Sans Narrow"/>
            </a:endParaRPr>
          </a:p>
          <a:p>
            <a:pPr indent="0" lvl="0" marL="0" rtl="0" algn="ctr">
              <a:spcBef>
                <a:spcPts val="0"/>
              </a:spcBef>
              <a:spcAft>
                <a:spcPts val="0"/>
              </a:spcAft>
              <a:buClr>
                <a:schemeClr val="dk1"/>
              </a:buClr>
              <a:buSzPts val="1100"/>
              <a:buFont typeface="Arial"/>
              <a:buNone/>
            </a:pPr>
            <a:r>
              <a:t/>
            </a:r>
            <a:endParaRPr sz="3000">
              <a:solidFill>
                <a:srgbClr val="666666"/>
              </a:solidFill>
              <a:latin typeface="PT Sans Narrow"/>
              <a:ea typeface="PT Sans Narrow"/>
              <a:cs typeface="PT Sans Narrow"/>
              <a:sym typeface="PT Sans Narrow"/>
            </a:endParaRPr>
          </a:p>
        </p:txBody>
      </p:sp>
      <p:sp>
        <p:nvSpPr>
          <p:cNvPr id="58" name="Google Shape;58;p13"/>
          <p:cNvSpPr/>
          <p:nvPr/>
        </p:nvSpPr>
        <p:spPr>
          <a:xfrm>
            <a:off x="6395427" y="4515275"/>
            <a:ext cx="1113125" cy="628225"/>
          </a:xfrm>
          <a:prstGeom prst="rect">
            <a:avLst/>
          </a:prstGeom>
        </p:spPr>
        <p:txBody>
          <a:bodyPr>
            <a:prstTxWarp prst="textPlain"/>
          </a:bodyPr>
          <a:lstStyle/>
          <a:p>
            <a:pPr lvl="0" algn="ctr"/>
            <a:r>
              <a:rPr b="0" i="0">
                <a:ln cap="flat" cmpd="sng" w="9525">
                  <a:solidFill>
                    <a:srgbClr val="351C75"/>
                  </a:solidFill>
                  <a:prstDash val="solid"/>
                  <a:round/>
                  <a:headEnd len="sm" w="sm" type="none"/>
                  <a:tailEnd len="sm" w="sm" type="none"/>
                </a:ln>
                <a:solidFill>
                  <a:srgbClr val="FF9900"/>
                </a:solidFill>
                <a:latin typeface="Dancing Script"/>
              </a:rPr>
              <a:t>Amen</a:t>
            </a: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